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715125" cy="9239250"/>
  <p:defaultTextStyle>
    <a:defPPr>
      <a:defRPr lang="en-US"/>
    </a:defPPr>
    <a:lvl1pPr algn="ctr" rtl="0" fontAlgn="base">
      <a:spcBef>
        <a:spcPct val="0"/>
      </a:spcBef>
      <a:spcAft>
        <a:spcPct val="0"/>
      </a:spcAft>
      <a:defRPr sz="8623" kern="1200">
        <a:solidFill>
          <a:schemeClr val="tx1"/>
        </a:solidFill>
        <a:latin typeface="Arial" charset="0"/>
        <a:ea typeface="+mn-ea"/>
        <a:cs typeface="+mn-cs"/>
      </a:defRPr>
    </a:lvl1pPr>
    <a:lvl2pPr marL="679719" algn="ctr" rtl="0" fontAlgn="base">
      <a:spcBef>
        <a:spcPct val="0"/>
      </a:spcBef>
      <a:spcAft>
        <a:spcPct val="0"/>
      </a:spcAft>
      <a:defRPr sz="8623" kern="1200">
        <a:solidFill>
          <a:schemeClr val="tx1"/>
        </a:solidFill>
        <a:latin typeface="Arial" charset="0"/>
        <a:ea typeface="+mn-ea"/>
        <a:cs typeface="+mn-cs"/>
      </a:defRPr>
    </a:lvl2pPr>
    <a:lvl3pPr marL="1359438" algn="ctr" rtl="0" fontAlgn="base">
      <a:spcBef>
        <a:spcPct val="0"/>
      </a:spcBef>
      <a:spcAft>
        <a:spcPct val="0"/>
      </a:spcAft>
      <a:defRPr sz="8623" kern="1200">
        <a:solidFill>
          <a:schemeClr val="tx1"/>
        </a:solidFill>
        <a:latin typeface="Arial" charset="0"/>
        <a:ea typeface="+mn-ea"/>
        <a:cs typeface="+mn-cs"/>
      </a:defRPr>
    </a:lvl3pPr>
    <a:lvl4pPr marL="2039158" algn="ctr" rtl="0" fontAlgn="base">
      <a:spcBef>
        <a:spcPct val="0"/>
      </a:spcBef>
      <a:spcAft>
        <a:spcPct val="0"/>
      </a:spcAft>
      <a:defRPr sz="8623" kern="1200">
        <a:solidFill>
          <a:schemeClr val="tx1"/>
        </a:solidFill>
        <a:latin typeface="Arial" charset="0"/>
        <a:ea typeface="+mn-ea"/>
        <a:cs typeface="+mn-cs"/>
      </a:defRPr>
    </a:lvl4pPr>
    <a:lvl5pPr marL="2718877" algn="ctr" rtl="0" fontAlgn="base">
      <a:spcBef>
        <a:spcPct val="0"/>
      </a:spcBef>
      <a:spcAft>
        <a:spcPct val="0"/>
      </a:spcAft>
      <a:defRPr sz="8623" kern="1200">
        <a:solidFill>
          <a:schemeClr val="tx1"/>
        </a:solidFill>
        <a:latin typeface="Arial" charset="0"/>
        <a:ea typeface="+mn-ea"/>
        <a:cs typeface="+mn-cs"/>
      </a:defRPr>
    </a:lvl5pPr>
    <a:lvl6pPr marL="3398596" algn="l" defTabSz="1359438" rtl="0" eaLnBrk="1" latinLnBrk="0" hangingPunct="1">
      <a:defRPr sz="8623" kern="1200">
        <a:solidFill>
          <a:schemeClr val="tx1"/>
        </a:solidFill>
        <a:latin typeface="Arial" charset="0"/>
        <a:ea typeface="+mn-ea"/>
        <a:cs typeface="+mn-cs"/>
      </a:defRPr>
    </a:lvl6pPr>
    <a:lvl7pPr marL="4078315" algn="l" defTabSz="1359438" rtl="0" eaLnBrk="1" latinLnBrk="0" hangingPunct="1">
      <a:defRPr sz="8623" kern="1200">
        <a:solidFill>
          <a:schemeClr val="tx1"/>
        </a:solidFill>
        <a:latin typeface="Arial" charset="0"/>
        <a:ea typeface="+mn-ea"/>
        <a:cs typeface="+mn-cs"/>
      </a:defRPr>
    </a:lvl7pPr>
    <a:lvl8pPr marL="4758035" algn="l" defTabSz="1359438" rtl="0" eaLnBrk="1" latinLnBrk="0" hangingPunct="1">
      <a:defRPr sz="8623" kern="1200">
        <a:solidFill>
          <a:schemeClr val="tx1"/>
        </a:solidFill>
        <a:latin typeface="Arial" charset="0"/>
        <a:ea typeface="+mn-ea"/>
        <a:cs typeface="+mn-cs"/>
      </a:defRPr>
    </a:lvl8pPr>
    <a:lvl9pPr marL="5437754" algn="l" defTabSz="1359438" rtl="0" eaLnBrk="1" latinLnBrk="0" hangingPunct="1">
      <a:defRPr sz="8623"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Untitled Section" id="{E703421B-ADEE-4C45-9C88-D7639772C82B}">
          <p14:sldIdLst>
            <p14:sldId id="256"/>
          </p14:sldIdLst>
        </p14:section>
      </p14:sectionLst>
    </p:ext>
    <p:ext uri="{EFAFB233-063F-42B5-8137-9DF3F51BA10A}">
      <p15:sldGuideLst xmlns:p15="http://schemas.microsoft.com/office/powerpoint/2012/main">
        <p15:guide id="1" orient="horz" pos="6414" userDrawn="1">
          <p15:clr>
            <a:srgbClr val="A4A3A4"/>
          </p15:clr>
        </p15:guide>
        <p15:guide id="2" orient="horz" pos="26927" userDrawn="1">
          <p15:clr>
            <a:srgbClr val="A4A3A4"/>
          </p15:clr>
        </p15:guide>
        <p15:guide id="3" orient="horz" pos="2863" userDrawn="1">
          <p15:clr>
            <a:srgbClr val="A4A3A4"/>
          </p15:clr>
        </p15:guide>
        <p15:guide id="4" pos="103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DDEEFF"/>
    <a:srgbClr val="6DB3FF"/>
    <a:srgbClr val="EBF5FF"/>
    <a:srgbClr val="BDDCFF"/>
    <a:srgbClr val="93C6FF"/>
    <a:srgbClr val="800000"/>
    <a:srgbClr val="003A7A"/>
    <a:srgbClr val="5DAEFF"/>
    <a:srgbClr val="75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660"/>
  </p:normalViewPr>
  <p:slideViewPr>
    <p:cSldViewPr snapToGrid="0" showGuides="1">
      <p:cViewPr>
        <p:scale>
          <a:sx n="60" d="100"/>
          <a:sy n="60" d="100"/>
        </p:scale>
        <p:origin x="144" y="-3576"/>
      </p:cViewPr>
      <p:guideLst>
        <p:guide orient="horz" pos="6414"/>
        <p:guide orient="horz" pos="26927"/>
        <p:guide orient="horz" pos="2863"/>
        <p:guide pos="1036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C85E7-2857-4353-9E99-E7BB784E71D3}"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1E20BA45-3C29-4FEC-A1C7-465949D7590F}">
      <dgm:prSet phldrT="[Text]"/>
      <dgm:spPr/>
      <dgm:t>
        <a:bodyPr/>
        <a:lstStyle/>
        <a:p>
          <a:r>
            <a:rPr lang="en-US" dirty="0">
              <a:latin typeface="Times New Roman" panose="02020603050405020304" pitchFamily="18" charset="0"/>
              <a:cs typeface="Times New Roman" panose="02020603050405020304" pitchFamily="18" charset="0"/>
            </a:rPr>
            <a:t>Created Polyline and polygon shapefiles</a:t>
          </a:r>
        </a:p>
      </dgm:t>
    </dgm:pt>
    <dgm:pt modelId="{419D812E-8718-4D07-AA0B-B0F21D46672C}" type="parTrans" cxnId="{EEE2D0A6-ACFE-4885-9764-14AA1A66667E}">
      <dgm:prSet/>
      <dgm:spPr/>
      <dgm:t>
        <a:bodyPr/>
        <a:lstStyle/>
        <a:p>
          <a:endParaRPr lang="en-US">
            <a:latin typeface="Times New Roman" panose="02020603050405020304" pitchFamily="18" charset="0"/>
            <a:cs typeface="Times New Roman" panose="02020603050405020304" pitchFamily="18" charset="0"/>
          </a:endParaRPr>
        </a:p>
      </dgm:t>
    </dgm:pt>
    <dgm:pt modelId="{4265B8A5-24BE-40FA-8A69-65492B6EBFBC}" type="sibTrans" cxnId="{EEE2D0A6-ACFE-4885-9764-14AA1A66667E}">
      <dgm:prSet/>
      <dgm:spPr/>
      <dgm:t>
        <a:bodyPr/>
        <a:lstStyle/>
        <a:p>
          <a:endParaRPr lang="en-US">
            <a:latin typeface="Times New Roman" panose="02020603050405020304" pitchFamily="18" charset="0"/>
            <a:cs typeface="Times New Roman" panose="02020603050405020304" pitchFamily="18" charset="0"/>
          </a:endParaRPr>
        </a:p>
      </dgm:t>
    </dgm:pt>
    <dgm:pt modelId="{85E1F852-6D3A-4F8B-BC34-42A6F4B9D644}">
      <dgm:prSet phldrT="[Text]"/>
      <dgm:spPr/>
      <dgm:t>
        <a:bodyPr/>
        <a:lstStyle/>
        <a:p>
          <a:r>
            <a:rPr lang="en-US" dirty="0">
              <a:latin typeface="Times New Roman" panose="02020603050405020304" pitchFamily="18" charset="0"/>
              <a:cs typeface="Times New Roman" panose="02020603050405020304" pitchFamily="18" charset="0"/>
            </a:rPr>
            <a:t>Calculated Area of erosion and deposition for consecutive years</a:t>
          </a:r>
        </a:p>
      </dgm:t>
    </dgm:pt>
    <dgm:pt modelId="{B9FA4A3C-8E3B-4C67-BB29-42458DAAF7E8}" type="parTrans" cxnId="{BDF0872F-4447-450A-BB27-C1C0BB110187}">
      <dgm:prSet/>
      <dgm:spPr/>
      <dgm:t>
        <a:bodyPr/>
        <a:lstStyle/>
        <a:p>
          <a:endParaRPr lang="en-US">
            <a:latin typeface="Times New Roman" panose="02020603050405020304" pitchFamily="18" charset="0"/>
            <a:cs typeface="Times New Roman" panose="02020603050405020304" pitchFamily="18" charset="0"/>
          </a:endParaRPr>
        </a:p>
      </dgm:t>
    </dgm:pt>
    <dgm:pt modelId="{514C9E33-86CD-4C32-94EB-B89699E3E870}" type="sibTrans" cxnId="{BDF0872F-4447-450A-BB27-C1C0BB110187}">
      <dgm:prSet/>
      <dgm:spPr/>
      <dgm:t>
        <a:bodyPr/>
        <a:lstStyle/>
        <a:p>
          <a:endParaRPr lang="en-US">
            <a:latin typeface="Times New Roman" panose="02020603050405020304" pitchFamily="18" charset="0"/>
            <a:cs typeface="Times New Roman" panose="02020603050405020304" pitchFamily="18" charset="0"/>
          </a:endParaRPr>
        </a:p>
      </dgm:t>
    </dgm:pt>
    <dgm:pt modelId="{2DA37A4F-3B72-4E2E-B1FA-6C1FC53D5555}">
      <dgm:prSet phldrT="[Text]"/>
      <dgm:spPr/>
      <dgm:t>
        <a:bodyPr/>
        <a:lstStyle/>
        <a:p>
          <a:r>
            <a:rPr lang="en-US" dirty="0">
              <a:latin typeface="Times New Roman" panose="02020603050405020304" pitchFamily="18" charset="0"/>
              <a:cs typeface="Times New Roman" panose="02020603050405020304" pitchFamily="18" charset="0"/>
            </a:rPr>
            <a:t>Computed Rate of shoreline change using DSAS Tool</a:t>
          </a:r>
        </a:p>
      </dgm:t>
    </dgm:pt>
    <dgm:pt modelId="{7D2A402C-3988-4277-9CCC-9F98FB49815E}" type="parTrans" cxnId="{73F0B17A-EB81-424B-A232-FA4D903C59CB}">
      <dgm:prSet/>
      <dgm:spPr/>
      <dgm:t>
        <a:bodyPr/>
        <a:lstStyle/>
        <a:p>
          <a:endParaRPr lang="en-US">
            <a:latin typeface="Times New Roman" panose="02020603050405020304" pitchFamily="18" charset="0"/>
            <a:cs typeface="Times New Roman" panose="02020603050405020304" pitchFamily="18" charset="0"/>
          </a:endParaRPr>
        </a:p>
      </dgm:t>
    </dgm:pt>
    <dgm:pt modelId="{46DF9D67-5B54-4CCA-8D6C-591FBDE4BD5F}" type="sibTrans" cxnId="{73F0B17A-EB81-424B-A232-FA4D903C59CB}">
      <dgm:prSet/>
      <dgm:spPr/>
      <dgm:t>
        <a:bodyPr/>
        <a:lstStyle/>
        <a:p>
          <a:endParaRPr lang="en-US">
            <a:latin typeface="Times New Roman" panose="02020603050405020304" pitchFamily="18" charset="0"/>
            <a:cs typeface="Times New Roman" panose="02020603050405020304" pitchFamily="18" charset="0"/>
          </a:endParaRPr>
        </a:p>
      </dgm:t>
    </dgm:pt>
    <dgm:pt modelId="{1DF82B00-DA72-42F9-AA51-06DC94016FFA}" type="pres">
      <dgm:prSet presAssocID="{134C85E7-2857-4353-9E99-E7BB784E71D3}" presName="outerComposite" presStyleCnt="0">
        <dgm:presLayoutVars>
          <dgm:chMax val="5"/>
          <dgm:dir/>
          <dgm:resizeHandles val="exact"/>
        </dgm:presLayoutVars>
      </dgm:prSet>
      <dgm:spPr/>
    </dgm:pt>
    <dgm:pt modelId="{0456B2C0-1BDF-4928-A827-E1E81C772B5B}" type="pres">
      <dgm:prSet presAssocID="{134C85E7-2857-4353-9E99-E7BB784E71D3}" presName="dummyMaxCanvas" presStyleCnt="0">
        <dgm:presLayoutVars/>
      </dgm:prSet>
      <dgm:spPr/>
    </dgm:pt>
    <dgm:pt modelId="{2FA6CA84-3BD1-48C9-A2C5-DEB3A4A9577D}" type="pres">
      <dgm:prSet presAssocID="{134C85E7-2857-4353-9E99-E7BB784E71D3}" presName="ThreeNodes_1" presStyleLbl="node1" presStyleIdx="0" presStyleCnt="3">
        <dgm:presLayoutVars>
          <dgm:bulletEnabled val="1"/>
        </dgm:presLayoutVars>
      </dgm:prSet>
      <dgm:spPr/>
    </dgm:pt>
    <dgm:pt modelId="{9441226E-B70B-4484-A3AD-815310836848}" type="pres">
      <dgm:prSet presAssocID="{134C85E7-2857-4353-9E99-E7BB784E71D3}" presName="ThreeNodes_2" presStyleLbl="node1" presStyleIdx="1" presStyleCnt="3">
        <dgm:presLayoutVars>
          <dgm:bulletEnabled val="1"/>
        </dgm:presLayoutVars>
      </dgm:prSet>
      <dgm:spPr/>
    </dgm:pt>
    <dgm:pt modelId="{35BEADFB-7515-4BC8-8AB4-7E81F7F861AE}" type="pres">
      <dgm:prSet presAssocID="{134C85E7-2857-4353-9E99-E7BB784E71D3}" presName="ThreeNodes_3" presStyleLbl="node1" presStyleIdx="2" presStyleCnt="3">
        <dgm:presLayoutVars>
          <dgm:bulletEnabled val="1"/>
        </dgm:presLayoutVars>
      </dgm:prSet>
      <dgm:spPr/>
    </dgm:pt>
    <dgm:pt modelId="{E2ADD892-6B41-47D0-8330-4D350F57AAE0}" type="pres">
      <dgm:prSet presAssocID="{134C85E7-2857-4353-9E99-E7BB784E71D3}" presName="ThreeConn_1-2" presStyleLbl="fgAccFollowNode1" presStyleIdx="0" presStyleCnt="2">
        <dgm:presLayoutVars>
          <dgm:bulletEnabled val="1"/>
        </dgm:presLayoutVars>
      </dgm:prSet>
      <dgm:spPr/>
    </dgm:pt>
    <dgm:pt modelId="{FADE3B59-1DB9-43ED-84F2-644AAEA5A8F0}" type="pres">
      <dgm:prSet presAssocID="{134C85E7-2857-4353-9E99-E7BB784E71D3}" presName="ThreeConn_2-3" presStyleLbl="fgAccFollowNode1" presStyleIdx="1" presStyleCnt="2">
        <dgm:presLayoutVars>
          <dgm:bulletEnabled val="1"/>
        </dgm:presLayoutVars>
      </dgm:prSet>
      <dgm:spPr/>
    </dgm:pt>
    <dgm:pt modelId="{2A2EE249-748B-4DB0-BBE7-4AF983C31958}" type="pres">
      <dgm:prSet presAssocID="{134C85E7-2857-4353-9E99-E7BB784E71D3}" presName="ThreeNodes_1_text" presStyleLbl="node1" presStyleIdx="2" presStyleCnt="3">
        <dgm:presLayoutVars>
          <dgm:bulletEnabled val="1"/>
        </dgm:presLayoutVars>
      </dgm:prSet>
      <dgm:spPr/>
    </dgm:pt>
    <dgm:pt modelId="{B6252541-5E5E-4342-9A5C-57693B30A353}" type="pres">
      <dgm:prSet presAssocID="{134C85E7-2857-4353-9E99-E7BB784E71D3}" presName="ThreeNodes_2_text" presStyleLbl="node1" presStyleIdx="2" presStyleCnt="3">
        <dgm:presLayoutVars>
          <dgm:bulletEnabled val="1"/>
        </dgm:presLayoutVars>
      </dgm:prSet>
      <dgm:spPr/>
    </dgm:pt>
    <dgm:pt modelId="{85E33B09-104E-4DC8-9A42-EFE254E3748F}" type="pres">
      <dgm:prSet presAssocID="{134C85E7-2857-4353-9E99-E7BB784E71D3}" presName="ThreeNodes_3_text" presStyleLbl="node1" presStyleIdx="2" presStyleCnt="3">
        <dgm:presLayoutVars>
          <dgm:bulletEnabled val="1"/>
        </dgm:presLayoutVars>
      </dgm:prSet>
      <dgm:spPr/>
    </dgm:pt>
  </dgm:ptLst>
  <dgm:cxnLst>
    <dgm:cxn modelId="{BDF0872F-4447-450A-BB27-C1C0BB110187}" srcId="{134C85E7-2857-4353-9E99-E7BB784E71D3}" destId="{85E1F852-6D3A-4F8B-BC34-42A6F4B9D644}" srcOrd="1" destOrd="0" parTransId="{B9FA4A3C-8E3B-4C67-BB29-42458DAAF7E8}" sibTransId="{514C9E33-86CD-4C32-94EB-B89699E3E870}"/>
    <dgm:cxn modelId="{6C14B12F-6D32-48B1-8893-9307C5B4166D}" type="presOf" srcId="{134C85E7-2857-4353-9E99-E7BB784E71D3}" destId="{1DF82B00-DA72-42F9-AA51-06DC94016FFA}" srcOrd="0" destOrd="0" presId="urn:microsoft.com/office/officeart/2005/8/layout/vProcess5"/>
    <dgm:cxn modelId="{3E121A3B-0757-459F-810D-676210F33D30}" type="presOf" srcId="{85E1F852-6D3A-4F8B-BC34-42A6F4B9D644}" destId="{B6252541-5E5E-4342-9A5C-57693B30A353}" srcOrd="1" destOrd="0" presId="urn:microsoft.com/office/officeart/2005/8/layout/vProcess5"/>
    <dgm:cxn modelId="{FC77766A-0842-46BA-B711-C27D38B601ED}" type="presOf" srcId="{514C9E33-86CD-4C32-94EB-B89699E3E870}" destId="{FADE3B59-1DB9-43ED-84F2-644AAEA5A8F0}" srcOrd="0" destOrd="0" presId="urn:microsoft.com/office/officeart/2005/8/layout/vProcess5"/>
    <dgm:cxn modelId="{92519177-4C8D-48FE-884F-4B17FACCF96B}" type="presOf" srcId="{2DA37A4F-3B72-4E2E-B1FA-6C1FC53D5555}" destId="{85E33B09-104E-4DC8-9A42-EFE254E3748F}" srcOrd="1" destOrd="0" presId="urn:microsoft.com/office/officeart/2005/8/layout/vProcess5"/>
    <dgm:cxn modelId="{73F0B17A-EB81-424B-A232-FA4D903C59CB}" srcId="{134C85E7-2857-4353-9E99-E7BB784E71D3}" destId="{2DA37A4F-3B72-4E2E-B1FA-6C1FC53D5555}" srcOrd="2" destOrd="0" parTransId="{7D2A402C-3988-4277-9CCC-9F98FB49815E}" sibTransId="{46DF9D67-5B54-4CCA-8D6C-591FBDE4BD5F}"/>
    <dgm:cxn modelId="{90EFC4A3-67C1-443B-94AE-B3ACC124908C}" type="presOf" srcId="{1E20BA45-3C29-4FEC-A1C7-465949D7590F}" destId="{2A2EE249-748B-4DB0-BBE7-4AF983C31958}" srcOrd="1" destOrd="0" presId="urn:microsoft.com/office/officeart/2005/8/layout/vProcess5"/>
    <dgm:cxn modelId="{EEE2D0A6-ACFE-4885-9764-14AA1A66667E}" srcId="{134C85E7-2857-4353-9E99-E7BB784E71D3}" destId="{1E20BA45-3C29-4FEC-A1C7-465949D7590F}" srcOrd="0" destOrd="0" parTransId="{419D812E-8718-4D07-AA0B-B0F21D46672C}" sibTransId="{4265B8A5-24BE-40FA-8A69-65492B6EBFBC}"/>
    <dgm:cxn modelId="{FB8516AF-234A-422F-946E-216FDE848DA6}" type="presOf" srcId="{1E20BA45-3C29-4FEC-A1C7-465949D7590F}" destId="{2FA6CA84-3BD1-48C9-A2C5-DEB3A4A9577D}" srcOrd="0" destOrd="0" presId="urn:microsoft.com/office/officeart/2005/8/layout/vProcess5"/>
    <dgm:cxn modelId="{0664ABC2-07A0-4922-85E8-631D096C914F}" type="presOf" srcId="{2DA37A4F-3B72-4E2E-B1FA-6C1FC53D5555}" destId="{35BEADFB-7515-4BC8-8AB4-7E81F7F861AE}" srcOrd="0" destOrd="0" presId="urn:microsoft.com/office/officeart/2005/8/layout/vProcess5"/>
    <dgm:cxn modelId="{CE2E63DB-ECB5-4A87-A2D1-B2C8CFF0B0BA}" type="presOf" srcId="{85E1F852-6D3A-4F8B-BC34-42A6F4B9D644}" destId="{9441226E-B70B-4484-A3AD-815310836848}" srcOrd="0" destOrd="0" presId="urn:microsoft.com/office/officeart/2005/8/layout/vProcess5"/>
    <dgm:cxn modelId="{466C52F6-40D7-43DC-B22F-58479A50E9A2}" type="presOf" srcId="{4265B8A5-24BE-40FA-8A69-65492B6EBFBC}" destId="{E2ADD892-6B41-47D0-8330-4D350F57AAE0}" srcOrd="0" destOrd="0" presId="urn:microsoft.com/office/officeart/2005/8/layout/vProcess5"/>
    <dgm:cxn modelId="{2694C189-0F33-4060-BA8B-9541F5C998CD}" type="presParOf" srcId="{1DF82B00-DA72-42F9-AA51-06DC94016FFA}" destId="{0456B2C0-1BDF-4928-A827-E1E81C772B5B}" srcOrd="0" destOrd="0" presId="urn:microsoft.com/office/officeart/2005/8/layout/vProcess5"/>
    <dgm:cxn modelId="{54B38ED5-18E3-4270-B21F-101A0C4AA87B}" type="presParOf" srcId="{1DF82B00-DA72-42F9-AA51-06DC94016FFA}" destId="{2FA6CA84-3BD1-48C9-A2C5-DEB3A4A9577D}" srcOrd="1" destOrd="0" presId="urn:microsoft.com/office/officeart/2005/8/layout/vProcess5"/>
    <dgm:cxn modelId="{E9CD5316-2E15-484F-B4CC-7B9F5D205E92}" type="presParOf" srcId="{1DF82B00-DA72-42F9-AA51-06DC94016FFA}" destId="{9441226E-B70B-4484-A3AD-815310836848}" srcOrd="2" destOrd="0" presId="urn:microsoft.com/office/officeart/2005/8/layout/vProcess5"/>
    <dgm:cxn modelId="{831EE6C8-BEBC-48A7-8951-5103970D6A19}" type="presParOf" srcId="{1DF82B00-DA72-42F9-AA51-06DC94016FFA}" destId="{35BEADFB-7515-4BC8-8AB4-7E81F7F861AE}" srcOrd="3" destOrd="0" presId="urn:microsoft.com/office/officeart/2005/8/layout/vProcess5"/>
    <dgm:cxn modelId="{B97DDB11-35D5-49B5-8EA8-5185E7D1F459}" type="presParOf" srcId="{1DF82B00-DA72-42F9-AA51-06DC94016FFA}" destId="{E2ADD892-6B41-47D0-8330-4D350F57AAE0}" srcOrd="4" destOrd="0" presId="urn:microsoft.com/office/officeart/2005/8/layout/vProcess5"/>
    <dgm:cxn modelId="{CEECFF94-A9E6-4713-BC40-06EA8EF182FE}" type="presParOf" srcId="{1DF82B00-DA72-42F9-AA51-06DC94016FFA}" destId="{FADE3B59-1DB9-43ED-84F2-644AAEA5A8F0}" srcOrd="5" destOrd="0" presId="urn:microsoft.com/office/officeart/2005/8/layout/vProcess5"/>
    <dgm:cxn modelId="{EEDE54E2-64E6-4C13-870D-2D73E2395DE2}" type="presParOf" srcId="{1DF82B00-DA72-42F9-AA51-06DC94016FFA}" destId="{2A2EE249-748B-4DB0-BBE7-4AF983C31958}" srcOrd="6" destOrd="0" presId="urn:microsoft.com/office/officeart/2005/8/layout/vProcess5"/>
    <dgm:cxn modelId="{9EEA8752-BF34-4365-B04C-CA29F475EF11}" type="presParOf" srcId="{1DF82B00-DA72-42F9-AA51-06DC94016FFA}" destId="{B6252541-5E5E-4342-9A5C-57693B30A353}" srcOrd="7" destOrd="0" presId="urn:microsoft.com/office/officeart/2005/8/layout/vProcess5"/>
    <dgm:cxn modelId="{04B8916C-9AE8-4FB7-97B4-DCA0C2B3FA5A}" type="presParOf" srcId="{1DF82B00-DA72-42F9-AA51-06DC94016FFA}" destId="{85E33B09-104E-4DC8-9A42-EFE254E3748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463DD2-E224-41B6-8CBF-CA541F00546F}"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AB65059C-2828-47B5-83DB-305B97485C04}">
      <dgm:prSet phldrT="[Text]"/>
      <dgm:spPr/>
      <dgm:t>
        <a:bodyPr/>
        <a:lstStyle/>
        <a:p>
          <a:r>
            <a:rPr lang="en-GB" dirty="0"/>
            <a:t>USGS earth explorer</a:t>
          </a:r>
          <a:endParaRPr lang="en-US" dirty="0"/>
        </a:p>
      </dgm:t>
    </dgm:pt>
    <dgm:pt modelId="{3C20E547-9A33-4341-95A3-F59BBD916F6E}" type="parTrans" cxnId="{E3A85EC1-1BCE-4B07-BAD0-A8B9A3EADC4B}">
      <dgm:prSet/>
      <dgm:spPr/>
      <dgm:t>
        <a:bodyPr/>
        <a:lstStyle/>
        <a:p>
          <a:endParaRPr lang="en-US"/>
        </a:p>
      </dgm:t>
    </dgm:pt>
    <dgm:pt modelId="{267A7AA0-E5B7-4991-BD16-5F2DAD5D27F5}" type="sibTrans" cxnId="{E3A85EC1-1BCE-4B07-BAD0-A8B9A3EADC4B}">
      <dgm:prSet/>
      <dgm:spPr/>
      <dgm:t>
        <a:bodyPr/>
        <a:lstStyle/>
        <a:p>
          <a:endParaRPr lang="en-US"/>
        </a:p>
      </dgm:t>
    </dgm:pt>
    <dgm:pt modelId="{44ACE248-A3A3-454C-BB07-B8D651C47EB5}">
      <dgm:prSet phldrT="[Text]"/>
      <dgm:spPr>
        <a:solidFill>
          <a:schemeClr val="accent6">
            <a:lumMod val="20000"/>
            <a:lumOff val="80000"/>
          </a:schemeClr>
        </a:solidFill>
        <a:ln>
          <a:solidFill>
            <a:schemeClr val="accent6">
              <a:lumMod val="20000"/>
              <a:lumOff val="80000"/>
            </a:schemeClr>
          </a:solidFill>
        </a:ln>
      </dgm:spPr>
      <dgm:t>
        <a:bodyPr/>
        <a:lstStyle/>
        <a:p>
          <a:r>
            <a:rPr lang="en-GB" dirty="0"/>
            <a:t>Landsat 5,8 </a:t>
          </a:r>
          <a:endParaRPr lang="en-US" dirty="0"/>
        </a:p>
      </dgm:t>
    </dgm:pt>
    <dgm:pt modelId="{F1239030-24F5-4D2A-A6A6-D9D1F91802DD}" type="parTrans" cxnId="{A2624693-FDD8-44DB-B521-5E94B3ED0B0D}">
      <dgm:prSet/>
      <dgm:spPr/>
      <dgm:t>
        <a:bodyPr/>
        <a:lstStyle/>
        <a:p>
          <a:endParaRPr lang="en-US"/>
        </a:p>
      </dgm:t>
    </dgm:pt>
    <dgm:pt modelId="{6C0C9B22-709D-4ADA-8AA9-39D886A87789}" type="sibTrans" cxnId="{A2624693-FDD8-44DB-B521-5E94B3ED0B0D}">
      <dgm:prSet/>
      <dgm:spPr>
        <a:solidFill>
          <a:schemeClr val="accent6">
            <a:lumMod val="20000"/>
            <a:lumOff val="80000"/>
          </a:schemeClr>
        </a:solidFill>
        <a:ln>
          <a:solidFill>
            <a:schemeClr val="accent6">
              <a:lumMod val="20000"/>
              <a:lumOff val="80000"/>
            </a:schemeClr>
          </a:solidFill>
        </a:ln>
      </dgm:spPr>
      <dgm:t>
        <a:bodyPr/>
        <a:lstStyle/>
        <a:p>
          <a:endParaRPr lang="en-US"/>
        </a:p>
      </dgm:t>
    </dgm:pt>
    <dgm:pt modelId="{67880B14-00B2-446F-97BC-F128E1C921E6}">
      <dgm:prSet phldrT="[Text]"/>
      <dgm:spPr/>
      <dgm:t>
        <a:bodyPr/>
        <a:lstStyle/>
        <a:p>
          <a:r>
            <a:rPr lang="en-GB" dirty="0"/>
            <a:t>Shoreline image</a:t>
          </a:r>
          <a:endParaRPr lang="en-US" dirty="0"/>
        </a:p>
      </dgm:t>
    </dgm:pt>
    <dgm:pt modelId="{C343B036-0A0A-49F2-A694-7DECA300BA36}" type="parTrans" cxnId="{59221583-9411-4F8E-808F-0D7BB0B6AC91}">
      <dgm:prSet/>
      <dgm:spPr/>
      <dgm:t>
        <a:bodyPr/>
        <a:lstStyle/>
        <a:p>
          <a:endParaRPr lang="en-US"/>
        </a:p>
      </dgm:t>
    </dgm:pt>
    <dgm:pt modelId="{5FF2A72C-BCD3-47CD-A4C1-A86B33905416}" type="sibTrans" cxnId="{59221583-9411-4F8E-808F-0D7BB0B6AC91}">
      <dgm:prSet/>
      <dgm:spPr/>
      <dgm:t>
        <a:bodyPr/>
        <a:lstStyle/>
        <a:p>
          <a:endParaRPr lang="en-US"/>
        </a:p>
      </dgm:t>
    </dgm:pt>
    <dgm:pt modelId="{2854D53B-3E1E-469E-B89E-78418745E48C}">
      <dgm:prSet phldrT="[Text]"/>
      <dgm:spPr/>
      <dgm:t>
        <a:bodyPr/>
        <a:lstStyle/>
        <a:p>
          <a:r>
            <a:rPr lang="en-GB" dirty="0"/>
            <a:t>Calculating Area of Erosion and Deposition</a:t>
          </a:r>
          <a:endParaRPr lang="en-US" dirty="0"/>
        </a:p>
      </dgm:t>
    </dgm:pt>
    <dgm:pt modelId="{9CB260D1-8E1B-42B7-9861-0A19AC99E768}" type="parTrans" cxnId="{547FDFD9-DB35-4631-B064-8B381C770779}">
      <dgm:prSet/>
      <dgm:spPr/>
      <dgm:t>
        <a:bodyPr/>
        <a:lstStyle/>
        <a:p>
          <a:endParaRPr lang="en-US"/>
        </a:p>
      </dgm:t>
    </dgm:pt>
    <dgm:pt modelId="{772DF8EC-850F-4A3E-810C-41375DEBEEA1}" type="sibTrans" cxnId="{547FDFD9-DB35-4631-B064-8B381C770779}">
      <dgm:prSet/>
      <dgm:spPr/>
      <dgm:t>
        <a:bodyPr/>
        <a:lstStyle/>
        <a:p>
          <a:endParaRPr lang="en-US"/>
        </a:p>
      </dgm:t>
    </dgm:pt>
    <dgm:pt modelId="{A0D5AD90-32CC-425D-BB92-E01CEF8C05A7}">
      <dgm:prSet phldrT="[Text]"/>
      <dgm:spPr/>
      <dgm:t>
        <a:bodyPr/>
        <a:lstStyle/>
        <a:p>
          <a:r>
            <a:rPr lang="en-GB" dirty="0"/>
            <a:t>Satellite images</a:t>
          </a:r>
          <a:endParaRPr lang="en-US" dirty="0"/>
        </a:p>
      </dgm:t>
    </dgm:pt>
    <dgm:pt modelId="{3B0FDCE4-6F63-4DCE-B1AF-9849F158DE17}" type="sibTrans" cxnId="{9ECA3010-5D4D-40D1-B929-7F12E2E7BE69}">
      <dgm:prSet/>
      <dgm:spPr/>
      <dgm:t>
        <a:bodyPr/>
        <a:lstStyle/>
        <a:p>
          <a:endParaRPr lang="en-US"/>
        </a:p>
      </dgm:t>
    </dgm:pt>
    <dgm:pt modelId="{B76E9B30-5D6B-449F-A591-B84469C97182}" type="parTrans" cxnId="{9ECA3010-5D4D-40D1-B929-7F12E2E7BE69}">
      <dgm:prSet/>
      <dgm:spPr/>
      <dgm:t>
        <a:bodyPr/>
        <a:lstStyle/>
        <a:p>
          <a:endParaRPr lang="en-US"/>
        </a:p>
      </dgm:t>
    </dgm:pt>
    <dgm:pt modelId="{17F190BF-E6E1-0D42-A4AA-052F2ED86FF3}">
      <dgm:prSet/>
      <dgm:spPr/>
      <dgm:t>
        <a:bodyPr/>
        <a:lstStyle/>
        <a:p>
          <a:r>
            <a:rPr lang="en-GB" dirty="0"/>
            <a:t>Calculating Rate of change of Shoreline</a:t>
          </a:r>
        </a:p>
      </dgm:t>
    </dgm:pt>
    <dgm:pt modelId="{7E30A11D-B918-704E-8735-D2447962BB47}" type="parTrans" cxnId="{385B737C-1F67-1445-AE43-D61BD3FB714E}">
      <dgm:prSet/>
      <dgm:spPr/>
      <dgm:t>
        <a:bodyPr/>
        <a:lstStyle/>
        <a:p>
          <a:endParaRPr lang="en-GB"/>
        </a:p>
      </dgm:t>
    </dgm:pt>
    <dgm:pt modelId="{A53D34B0-A5B2-654A-8A53-DC2BC3767752}" type="sibTrans" cxnId="{385B737C-1F67-1445-AE43-D61BD3FB714E}">
      <dgm:prSet/>
      <dgm:spPr/>
      <dgm:t>
        <a:bodyPr/>
        <a:lstStyle/>
        <a:p>
          <a:endParaRPr lang="en-GB"/>
        </a:p>
      </dgm:t>
    </dgm:pt>
    <dgm:pt modelId="{F8753023-5895-42C1-A379-1D1D233EADAF}" type="pres">
      <dgm:prSet presAssocID="{6B463DD2-E224-41B6-8CBF-CA541F00546F}" presName="diagram" presStyleCnt="0">
        <dgm:presLayoutVars>
          <dgm:dir/>
          <dgm:resizeHandles val="exact"/>
        </dgm:presLayoutVars>
      </dgm:prSet>
      <dgm:spPr/>
    </dgm:pt>
    <dgm:pt modelId="{40A2E91F-475E-4C4B-8ED8-5C97D4FC82DB}" type="pres">
      <dgm:prSet presAssocID="{AB65059C-2828-47B5-83DB-305B97485C04}" presName="node" presStyleLbl="node1" presStyleIdx="0" presStyleCnt="6">
        <dgm:presLayoutVars>
          <dgm:bulletEnabled val="1"/>
        </dgm:presLayoutVars>
      </dgm:prSet>
      <dgm:spPr/>
    </dgm:pt>
    <dgm:pt modelId="{360FC6C1-C3FD-427F-8DCF-3EF1763578F2}" type="pres">
      <dgm:prSet presAssocID="{267A7AA0-E5B7-4991-BD16-5F2DAD5D27F5}" presName="sibTrans" presStyleLbl="sibTrans2D1" presStyleIdx="0" presStyleCnt="5"/>
      <dgm:spPr/>
    </dgm:pt>
    <dgm:pt modelId="{A9C27F76-BD93-4930-B27F-48B0E782FC4E}" type="pres">
      <dgm:prSet presAssocID="{267A7AA0-E5B7-4991-BD16-5F2DAD5D27F5}" presName="connectorText" presStyleLbl="sibTrans2D1" presStyleIdx="0" presStyleCnt="5"/>
      <dgm:spPr/>
    </dgm:pt>
    <dgm:pt modelId="{D11AC87E-46AA-41BC-B6EF-49DD233BEF4A}" type="pres">
      <dgm:prSet presAssocID="{44ACE248-A3A3-454C-BB07-B8D651C47EB5}" presName="node" presStyleLbl="node1" presStyleIdx="1" presStyleCnt="6">
        <dgm:presLayoutVars>
          <dgm:bulletEnabled val="1"/>
        </dgm:presLayoutVars>
      </dgm:prSet>
      <dgm:spPr/>
    </dgm:pt>
    <dgm:pt modelId="{8B01B0A1-3A0E-44B6-8ED6-AD8002F81412}" type="pres">
      <dgm:prSet presAssocID="{6C0C9B22-709D-4ADA-8AA9-39D886A87789}" presName="sibTrans" presStyleLbl="sibTrans2D1" presStyleIdx="1" presStyleCnt="5"/>
      <dgm:spPr/>
    </dgm:pt>
    <dgm:pt modelId="{3743FF5A-BADF-4FA7-849D-0BE305E39095}" type="pres">
      <dgm:prSet presAssocID="{6C0C9B22-709D-4ADA-8AA9-39D886A87789}" presName="connectorText" presStyleLbl="sibTrans2D1" presStyleIdx="1" presStyleCnt="5"/>
      <dgm:spPr/>
    </dgm:pt>
    <dgm:pt modelId="{5AAC6728-C165-4F95-9FD7-03F30F29C5F6}" type="pres">
      <dgm:prSet presAssocID="{A0D5AD90-32CC-425D-BB92-E01CEF8C05A7}" presName="node" presStyleLbl="node1" presStyleIdx="2" presStyleCnt="6">
        <dgm:presLayoutVars>
          <dgm:bulletEnabled val="1"/>
        </dgm:presLayoutVars>
      </dgm:prSet>
      <dgm:spPr/>
    </dgm:pt>
    <dgm:pt modelId="{EFA18DD7-2AC1-48C2-BA25-AD75A6507DFD}" type="pres">
      <dgm:prSet presAssocID="{3B0FDCE4-6F63-4DCE-B1AF-9849F158DE17}" presName="sibTrans" presStyleLbl="sibTrans2D1" presStyleIdx="2" presStyleCnt="5"/>
      <dgm:spPr/>
    </dgm:pt>
    <dgm:pt modelId="{46FF3AE5-B7B5-4A64-83A0-5FC2239581D1}" type="pres">
      <dgm:prSet presAssocID="{3B0FDCE4-6F63-4DCE-B1AF-9849F158DE17}" presName="connectorText" presStyleLbl="sibTrans2D1" presStyleIdx="2" presStyleCnt="5"/>
      <dgm:spPr/>
    </dgm:pt>
    <dgm:pt modelId="{D15D6010-61DF-4DAF-A36B-4602BA816873}" type="pres">
      <dgm:prSet presAssocID="{67880B14-00B2-446F-97BC-F128E1C921E6}" presName="node" presStyleLbl="node1" presStyleIdx="3" presStyleCnt="6">
        <dgm:presLayoutVars>
          <dgm:bulletEnabled val="1"/>
        </dgm:presLayoutVars>
      </dgm:prSet>
      <dgm:spPr/>
    </dgm:pt>
    <dgm:pt modelId="{722064D1-8D87-4640-BC19-F31C25A25C00}" type="pres">
      <dgm:prSet presAssocID="{5FF2A72C-BCD3-47CD-A4C1-A86B33905416}" presName="sibTrans" presStyleLbl="sibTrans2D1" presStyleIdx="3" presStyleCnt="5"/>
      <dgm:spPr/>
    </dgm:pt>
    <dgm:pt modelId="{DAB7999B-823A-43CC-BEE7-BC77C226B684}" type="pres">
      <dgm:prSet presAssocID="{5FF2A72C-BCD3-47CD-A4C1-A86B33905416}" presName="connectorText" presStyleLbl="sibTrans2D1" presStyleIdx="3" presStyleCnt="5"/>
      <dgm:spPr/>
    </dgm:pt>
    <dgm:pt modelId="{5215432F-CBE7-4B03-BEBF-033DD0C97A99}" type="pres">
      <dgm:prSet presAssocID="{2854D53B-3E1E-469E-B89E-78418745E48C}" presName="node" presStyleLbl="node1" presStyleIdx="4" presStyleCnt="6">
        <dgm:presLayoutVars>
          <dgm:bulletEnabled val="1"/>
        </dgm:presLayoutVars>
      </dgm:prSet>
      <dgm:spPr/>
    </dgm:pt>
    <dgm:pt modelId="{9738A105-4971-3743-8CF3-57E532F7562D}" type="pres">
      <dgm:prSet presAssocID="{772DF8EC-850F-4A3E-810C-41375DEBEEA1}" presName="sibTrans" presStyleLbl="sibTrans2D1" presStyleIdx="4" presStyleCnt="5"/>
      <dgm:spPr/>
    </dgm:pt>
    <dgm:pt modelId="{11B12C27-4DA3-8740-8335-1BC6BD0948B5}" type="pres">
      <dgm:prSet presAssocID="{772DF8EC-850F-4A3E-810C-41375DEBEEA1}" presName="connectorText" presStyleLbl="sibTrans2D1" presStyleIdx="4" presStyleCnt="5"/>
      <dgm:spPr/>
    </dgm:pt>
    <dgm:pt modelId="{3B9D95F2-5A67-9E4F-9F90-8515FDBF3EEA}" type="pres">
      <dgm:prSet presAssocID="{17F190BF-E6E1-0D42-A4AA-052F2ED86FF3}" presName="node" presStyleLbl="node1" presStyleIdx="5" presStyleCnt="6">
        <dgm:presLayoutVars>
          <dgm:bulletEnabled val="1"/>
        </dgm:presLayoutVars>
      </dgm:prSet>
      <dgm:spPr/>
    </dgm:pt>
  </dgm:ptLst>
  <dgm:cxnLst>
    <dgm:cxn modelId="{20E03E0B-3529-5744-8259-986FD509C595}" type="presOf" srcId="{17F190BF-E6E1-0D42-A4AA-052F2ED86FF3}" destId="{3B9D95F2-5A67-9E4F-9F90-8515FDBF3EEA}" srcOrd="0" destOrd="0" presId="urn:microsoft.com/office/officeart/2005/8/layout/process5"/>
    <dgm:cxn modelId="{9ECA3010-5D4D-40D1-B929-7F12E2E7BE69}" srcId="{6B463DD2-E224-41B6-8CBF-CA541F00546F}" destId="{A0D5AD90-32CC-425D-BB92-E01CEF8C05A7}" srcOrd="2" destOrd="0" parTransId="{B76E9B30-5D6B-449F-A591-B84469C97182}" sibTransId="{3B0FDCE4-6F63-4DCE-B1AF-9849F158DE17}"/>
    <dgm:cxn modelId="{3EE1F419-9F8C-4505-AD1B-DC1F119B1B69}" type="presOf" srcId="{44ACE248-A3A3-454C-BB07-B8D651C47EB5}" destId="{D11AC87E-46AA-41BC-B6EF-49DD233BEF4A}" srcOrd="0" destOrd="0" presId="urn:microsoft.com/office/officeart/2005/8/layout/process5"/>
    <dgm:cxn modelId="{371A042A-82CF-465A-9692-9F47DE24DF6A}" type="presOf" srcId="{6C0C9B22-709D-4ADA-8AA9-39D886A87789}" destId="{8B01B0A1-3A0E-44B6-8ED6-AD8002F81412}" srcOrd="0" destOrd="0" presId="urn:microsoft.com/office/officeart/2005/8/layout/process5"/>
    <dgm:cxn modelId="{1C1E273A-A5BB-46C6-B46F-BB0745A82223}" type="presOf" srcId="{267A7AA0-E5B7-4991-BD16-5F2DAD5D27F5}" destId="{360FC6C1-C3FD-427F-8DCF-3EF1763578F2}" srcOrd="0" destOrd="0" presId="urn:microsoft.com/office/officeart/2005/8/layout/process5"/>
    <dgm:cxn modelId="{5800B93C-8A33-4C29-9355-1A89F1EA2028}" type="presOf" srcId="{3B0FDCE4-6F63-4DCE-B1AF-9849F158DE17}" destId="{46FF3AE5-B7B5-4A64-83A0-5FC2239581D1}" srcOrd="1" destOrd="0" presId="urn:microsoft.com/office/officeart/2005/8/layout/process5"/>
    <dgm:cxn modelId="{E8C5725E-83EC-9245-9EC7-101A6DE048F6}" type="presOf" srcId="{772DF8EC-850F-4A3E-810C-41375DEBEEA1}" destId="{11B12C27-4DA3-8740-8335-1BC6BD0948B5}" srcOrd="1" destOrd="0" presId="urn:microsoft.com/office/officeart/2005/8/layout/process5"/>
    <dgm:cxn modelId="{549BEA5E-2DDE-4B37-9116-61C26FE18149}" type="presOf" srcId="{267A7AA0-E5B7-4991-BD16-5F2DAD5D27F5}" destId="{A9C27F76-BD93-4930-B27F-48B0E782FC4E}" srcOrd="1" destOrd="0" presId="urn:microsoft.com/office/officeart/2005/8/layout/process5"/>
    <dgm:cxn modelId="{BDB7786D-C8C9-4486-A3E2-47D7C11782FE}" type="presOf" srcId="{AB65059C-2828-47B5-83DB-305B97485C04}" destId="{40A2E91F-475E-4C4B-8ED8-5C97D4FC82DB}" srcOrd="0" destOrd="0" presId="urn:microsoft.com/office/officeart/2005/8/layout/process5"/>
    <dgm:cxn modelId="{C806EB6F-3B77-418C-BCCA-00D92D4935DB}" type="presOf" srcId="{6C0C9B22-709D-4ADA-8AA9-39D886A87789}" destId="{3743FF5A-BADF-4FA7-849D-0BE305E39095}" srcOrd="1" destOrd="0" presId="urn:microsoft.com/office/officeart/2005/8/layout/process5"/>
    <dgm:cxn modelId="{49F9DA78-3AA1-4AAA-AD2E-240725229ADB}" type="presOf" srcId="{6B463DD2-E224-41B6-8CBF-CA541F00546F}" destId="{F8753023-5895-42C1-A379-1D1D233EADAF}" srcOrd="0" destOrd="0" presId="urn:microsoft.com/office/officeart/2005/8/layout/process5"/>
    <dgm:cxn modelId="{752AF67A-9A60-4F25-BB11-93EAAE21D196}" type="presOf" srcId="{A0D5AD90-32CC-425D-BB92-E01CEF8C05A7}" destId="{5AAC6728-C165-4F95-9FD7-03F30F29C5F6}" srcOrd="0" destOrd="0" presId="urn:microsoft.com/office/officeart/2005/8/layout/process5"/>
    <dgm:cxn modelId="{385B737C-1F67-1445-AE43-D61BD3FB714E}" srcId="{6B463DD2-E224-41B6-8CBF-CA541F00546F}" destId="{17F190BF-E6E1-0D42-A4AA-052F2ED86FF3}" srcOrd="5" destOrd="0" parTransId="{7E30A11D-B918-704E-8735-D2447962BB47}" sibTransId="{A53D34B0-A5B2-654A-8A53-DC2BC3767752}"/>
    <dgm:cxn modelId="{59221583-9411-4F8E-808F-0D7BB0B6AC91}" srcId="{6B463DD2-E224-41B6-8CBF-CA541F00546F}" destId="{67880B14-00B2-446F-97BC-F128E1C921E6}" srcOrd="3" destOrd="0" parTransId="{C343B036-0A0A-49F2-A694-7DECA300BA36}" sibTransId="{5FF2A72C-BCD3-47CD-A4C1-A86B33905416}"/>
    <dgm:cxn modelId="{D3BCB183-A697-4162-857F-97B2404E735E}" type="presOf" srcId="{3B0FDCE4-6F63-4DCE-B1AF-9849F158DE17}" destId="{EFA18DD7-2AC1-48C2-BA25-AD75A6507DFD}" srcOrd="0" destOrd="0" presId="urn:microsoft.com/office/officeart/2005/8/layout/process5"/>
    <dgm:cxn modelId="{A2624693-FDD8-44DB-B521-5E94B3ED0B0D}" srcId="{6B463DD2-E224-41B6-8CBF-CA541F00546F}" destId="{44ACE248-A3A3-454C-BB07-B8D651C47EB5}" srcOrd="1" destOrd="0" parTransId="{F1239030-24F5-4D2A-A6A6-D9D1F91802DD}" sibTransId="{6C0C9B22-709D-4ADA-8AA9-39D886A87789}"/>
    <dgm:cxn modelId="{E7A88A95-968D-234E-A9C5-F4AB852A1060}" type="presOf" srcId="{772DF8EC-850F-4A3E-810C-41375DEBEEA1}" destId="{9738A105-4971-3743-8CF3-57E532F7562D}" srcOrd="0" destOrd="0" presId="urn:microsoft.com/office/officeart/2005/8/layout/process5"/>
    <dgm:cxn modelId="{FFFF02AA-B798-4D48-8CAD-77D4138CC77E}" type="presOf" srcId="{2854D53B-3E1E-469E-B89E-78418745E48C}" destId="{5215432F-CBE7-4B03-BEBF-033DD0C97A99}" srcOrd="0" destOrd="0" presId="urn:microsoft.com/office/officeart/2005/8/layout/process5"/>
    <dgm:cxn modelId="{E3A85EC1-1BCE-4B07-BAD0-A8B9A3EADC4B}" srcId="{6B463DD2-E224-41B6-8CBF-CA541F00546F}" destId="{AB65059C-2828-47B5-83DB-305B97485C04}" srcOrd="0" destOrd="0" parTransId="{3C20E547-9A33-4341-95A3-F59BBD916F6E}" sibTransId="{267A7AA0-E5B7-4991-BD16-5F2DAD5D27F5}"/>
    <dgm:cxn modelId="{B9C708CC-2C70-4961-A5C9-F944CCB8B7B9}" type="presOf" srcId="{5FF2A72C-BCD3-47CD-A4C1-A86B33905416}" destId="{DAB7999B-823A-43CC-BEE7-BC77C226B684}" srcOrd="1" destOrd="0" presId="urn:microsoft.com/office/officeart/2005/8/layout/process5"/>
    <dgm:cxn modelId="{547FDFD9-DB35-4631-B064-8B381C770779}" srcId="{6B463DD2-E224-41B6-8CBF-CA541F00546F}" destId="{2854D53B-3E1E-469E-B89E-78418745E48C}" srcOrd="4" destOrd="0" parTransId="{9CB260D1-8E1B-42B7-9861-0A19AC99E768}" sibTransId="{772DF8EC-850F-4A3E-810C-41375DEBEEA1}"/>
    <dgm:cxn modelId="{129B5EF3-F2AC-4FC6-BB09-34ED0BEE4527}" type="presOf" srcId="{5FF2A72C-BCD3-47CD-A4C1-A86B33905416}" destId="{722064D1-8D87-4640-BC19-F31C25A25C00}" srcOrd="0" destOrd="0" presId="urn:microsoft.com/office/officeart/2005/8/layout/process5"/>
    <dgm:cxn modelId="{D163C1FC-D698-4A3A-8C4A-F06F3F18DAAB}" type="presOf" srcId="{67880B14-00B2-446F-97BC-F128E1C921E6}" destId="{D15D6010-61DF-4DAF-A36B-4602BA816873}" srcOrd="0" destOrd="0" presId="urn:microsoft.com/office/officeart/2005/8/layout/process5"/>
    <dgm:cxn modelId="{4FED97D0-7B68-43D5-A2FB-45A16E04333F}" type="presParOf" srcId="{F8753023-5895-42C1-A379-1D1D233EADAF}" destId="{40A2E91F-475E-4C4B-8ED8-5C97D4FC82DB}" srcOrd="0" destOrd="0" presId="urn:microsoft.com/office/officeart/2005/8/layout/process5"/>
    <dgm:cxn modelId="{1CFF95AF-3F7E-4389-9E40-1FB856CDE325}" type="presParOf" srcId="{F8753023-5895-42C1-A379-1D1D233EADAF}" destId="{360FC6C1-C3FD-427F-8DCF-3EF1763578F2}" srcOrd="1" destOrd="0" presId="urn:microsoft.com/office/officeart/2005/8/layout/process5"/>
    <dgm:cxn modelId="{9DE7C1C2-2595-41ED-BA56-ECD3B95E93A6}" type="presParOf" srcId="{360FC6C1-C3FD-427F-8DCF-3EF1763578F2}" destId="{A9C27F76-BD93-4930-B27F-48B0E782FC4E}" srcOrd="0" destOrd="0" presId="urn:microsoft.com/office/officeart/2005/8/layout/process5"/>
    <dgm:cxn modelId="{E63EAAEC-32E0-405B-91B9-52043D03CECB}" type="presParOf" srcId="{F8753023-5895-42C1-A379-1D1D233EADAF}" destId="{D11AC87E-46AA-41BC-B6EF-49DD233BEF4A}" srcOrd="2" destOrd="0" presId="urn:microsoft.com/office/officeart/2005/8/layout/process5"/>
    <dgm:cxn modelId="{E92F46EA-EECC-4D7B-8632-285389DC4299}" type="presParOf" srcId="{F8753023-5895-42C1-A379-1D1D233EADAF}" destId="{8B01B0A1-3A0E-44B6-8ED6-AD8002F81412}" srcOrd="3" destOrd="0" presId="urn:microsoft.com/office/officeart/2005/8/layout/process5"/>
    <dgm:cxn modelId="{6DB4A178-90F5-41B4-AFB4-46DC568AFC3D}" type="presParOf" srcId="{8B01B0A1-3A0E-44B6-8ED6-AD8002F81412}" destId="{3743FF5A-BADF-4FA7-849D-0BE305E39095}" srcOrd="0" destOrd="0" presId="urn:microsoft.com/office/officeart/2005/8/layout/process5"/>
    <dgm:cxn modelId="{A2A8DA67-5547-44FB-91CD-1767572D0CF7}" type="presParOf" srcId="{F8753023-5895-42C1-A379-1D1D233EADAF}" destId="{5AAC6728-C165-4F95-9FD7-03F30F29C5F6}" srcOrd="4" destOrd="0" presId="urn:microsoft.com/office/officeart/2005/8/layout/process5"/>
    <dgm:cxn modelId="{7171E993-A469-4320-B5FE-AF2055A31DEC}" type="presParOf" srcId="{F8753023-5895-42C1-A379-1D1D233EADAF}" destId="{EFA18DD7-2AC1-48C2-BA25-AD75A6507DFD}" srcOrd="5" destOrd="0" presId="urn:microsoft.com/office/officeart/2005/8/layout/process5"/>
    <dgm:cxn modelId="{37DBC2DF-7B76-45F2-A6E8-420AA89CDFC3}" type="presParOf" srcId="{EFA18DD7-2AC1-48C2-BA25-AD75A6507DFD}" destId="{46FF3AE5-B7B5-4A64-83A0-5FC2239581D1}" srcOrd="0" destOrd="0" presId="urn:microsoft.com/office/officeart/2005/8/layout/process5"/>
    <dgm:cxn modelId="{25AFA87D-BD9F-4154-A724-7294DB749ECC}" type="presParOf" srcId="{F8753023-5895-42C1-A379-1D1D233EADAF}" destId="{D15D6010-61DF-4DAF-A36B-4602BA816873}" srcOrd="6" destOrd="0" presId="urn:microsoft.com/office/officeart/2005/8/layout/process5"/>
    <dgm:cxn modelId="{F540CD44-03E4-4B59-ACA1-F405D898144A}" type="presParOf" srcId="{F8753023-5895-42C1-A379-1D1D233EADAF}" destId="{722064D1-8D87-4640-BC19-F31C25A25C00}" srcOrd="7" destOrd="0" presId="urn:microsoft.com/office/officeart/2005/8/layout/process5"/>
    <dgm:cxn modelId="{A29F9677-7F36-4CAD-885D-C0A57831A574}" type="presParOf" srcId="{722064D1-8D87-4640-BC19-F31C25A25C00}" destId="{DAB7999B-823A-43CC-BEE7-BC77C226B684}" srcOrd="0" destOrd="0" presId="urn:microsoft.com/office/officeart/2005/8/layout/process5"/>
    <dgm:cxn modelId="{73CF39E8-27B4-41CE-BB77-E53D3028ACC7}" type="presParOf" srcId="{F8753023-5895-42C1-A379-1D1D233EADAF}" destId="{5215432F-CBE7-4B03-BEBF-033DD0C97A99}" srcOrd="8" destOrd="0" presId="urn:microsoft.com/office/officeart/2005/8/layout/process5"/>
    <dgm:cxn modelId="{33A8AB52-D325-9747-9D6F-B990A84E7498}" type="presParOf" srcId="{F8753023-5895-42C1-A379-1D1D233EADAF}" destId="{9738A105-4971-3743-8CF3-57E532F7562D}" srcOrd="9" destOrd="0" presId="urn:microsoft.com/office/officeart/2005/8/layout/process5"/>
    <dgm:cxn modelId="{91406267-EFE8-6F41-B953-84EC627396B0}" type="presParOf" srcId="{9738A105-4971-3743-8CF3-57E532F7562D}" destId="{11B12C27-4DA3-8740-8335-1BC6BD0948B5}" srcOrd="0" destOrd="0" presId="urn:microsoft.com/office/officeart/2005/8/layout/process5"/>
    <dgm:cxn modelId="{0B6A7F3F-E764-5644-AC2D-5C705FFAD376}" type="presParOf" srcId="{F8753023-5895-42C1-A379-1D1D233EADAF}" destId="{3B9D95F2-5A67-9E4F-9F90-8515FDBF3EEA}" srcOrd="10"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6CA84-3BD1-48C9-A2C5-DEB3A4A9577D}">
      <dsp:nvSpPr>
        <dsp:cNvPr id="0" name=""/>
        <dsp:cNvSpPr/>
      </dsp:nvSpPr>
      <dsp:spPr>
        <a:xfrm>
          <a:off x="0" y="0"/>
          <a:ext cx="8744460" cy="254256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latin typeface="Times New Roman" panose="02020603050405020304" pitchFamily="18" charset="0"/>
              <a:cs typeface="Times New Roman" panose="02020603050405020304" pitchFamily="18" charset="0"/>
            </a:rPr>
            <a:t>Created Polyline and polygon shapefiles</a:t>
          </a:r>
        </a:p>
      </dsp:txBody>
      <dsp:txXfrm>
        <a:off x="74469" y="74469"/>
        <a:ext cx="6000837" cy="2393625"/>
      </dsp:txXfrm>
    </dsp:sp>
    <dsp:sp modelId="{9441226E-B70B-4484-A3AD-815310836848}">
      <dsp:nvSpPr>
        <dsp:cNvPr id="0" name=""/>
        <dsp:cNvSpPr/>
      </dsp:nvSpPr>
      <dsp:spPr>
        <a:xfrm>
          <a:off x="771570" y="2966323"/>
          <a:ext cx="8744460" cy="2542563"/>
        </a:xfrm>
        <a:prstGeom prst="roundRect">
          <a:avLst>
            <a:gd name="adj" fmla="val 10000"/>
          </a:avLst>
        </a:prstGeom>
        <a:solidFill>
          <a:schemeClr val="accent5">
            <a:hueOff val="1628513"/>
            <a:satOff val="5598"/>
            <a:lumOff val="-2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latin typeface="Times New Roman" panose="02020603050405020304" pitchFamily="18" charset="0"/>
              <a:cs typeface="Times New Roman" panose="02020603050405020304" pitchFamily="18" charset="0"/>
            </a:rPr>
            <a:t>Calculated Area of erosion and deposition for consecutive years</a:t>
          </a:r>
        </a:p>
      </dsp:txBody>
      <dsp:txXfrm>
        <a:off x="846039" y="3040792"/>
        <a:ext cx="6171286" cy="2393625"/>
      </dsp:txXfrm>
    </dsp:sp>
    <dsp:sp modelId="{35BEADFB-7515-4BC8-8AB4-7E81F7F861AE}">
      <dsp:nvSpPr>
        <dsp:cNvPr id="0" name=""/>
        <dsp:cNvSpPr/>
      </dsp:nvSpPr>
      <dsp:spPr>
        <a:xfrm>
          <a:off x="1543140" y="5932647"/>
          <a:ext cx="8744460" cy="2542563"/>
        </a:xfrm>
        <a:prstGeom prst="roundRect">
          <a:avLst>
            <a:gd name="adj" fmla="val 10000"/>
          </a:avLst>
        </a:prstGeom>
        <a:solidFill>
          <a:schemeClr val="accent5">
            <a:hueOff val="3257026"/>
            <a:satOff val="11196"/>
            <a:lumOff val="-5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dirty="0">
              <a:latin typeface="Times New Roman" panose="02020603050405020304" pitchFamily="18" charset="0"/>
              <a:cs typeface="Times New Roman" panose="02020603050405020304" pitchFamily="18" charset="0"/>
            </a:rPr>
            <a:t>Computed Rate of shoreline change using DSAS Tool</a:t>
          </a:r>
        </a:p>
      </dsp:txBody>
      <dsp:txXfrm>
        <a:off x="1617609" y="6007116"/>
        <a:ext cx="6171286" cy="2393625"/>
      </dsp:txXfrm>
    </dsp:sp>
    <dsp:sp modelId="{E2ADD892-6B41-47D0-8330-4D350F57AAE0}">
      <dsp:nvSpPr>
        <dsp:cNvPr id="0" name=""/>
        <dsp:cNvSpPr/>
      </dsp:nvSpPr>
      <dsp:spPr>
        <a:xfrm>
          <a:off x="7091794" y="1928110"/>
          <a:ext cx="1652665" cy="1652665"/>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7463644" y="1928110"/>
        <a:ext cx="908965" cy="1243630"/>
      </dsp:txXfrm>
    </dsp:sp>
    <dsp:sp modelId="{FADE3B59-1DB9-43ED-84F2-644AAEA5A8F0}">
      <dsp:nvSpPr>
        <dsp:cNvPr id="0" name=""/>
        <dsp:cNvSpPr/>
      </dsp:nvSpPr>
      <dsp:spPr>
        <a:xfrm>
          <a:off x="7863364" y="4877483"/>
          <a:ext cx="1652665" cy="1652665"/>
        </a:xfrm>
        <a:prstGeom prst="downArrow">
          <a:avLst>
            <a:gd name="adj1" fmla="val 55000"/>
            <a:gd name="adj2" fmla="val 45000"/>
          </a:avLst>
        </a:prstGeom>
        <a:solidFill>
          <a:schemeClr val="accent5">
            <a:tint val="40000"/>
            <a:alpha val="90000"/>
            <a:hueOff val="3245083"/>
            <a:satOff val="-23015"/>
            <a:lumOff val="-13095"/>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8235214" y="4877483"/>
        <a:ext cx="908965" cy="1243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E91F-475E-4C4B-8ED8-5C97D4FC82DB}">
      <dsp:nvSpPr>
        <dsp:cNvPr id="0" name=""/>
        <dsp:cNvSpPr/>
      </dsp:nvSpPr>
      <dsp:spPr>
        <a:xfrm>
          <a:off x="1748" y="1626007"/>
          <a:ext cx="3729016" cy="22374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USGS earth explorer</a:t>
          </a:r>
          <a:endParaRPr lang="en-US" sz="3700" kern="1200" dirty="0"/>
        </a:p>
      </dsp:txBody>
      <dsp:txXfrm>
        <a:off x="67279" y="1691538"/>
        <a:ext cx="3597954" cy="2106347"/>
      </dsp:txXfrm>
    </dsp:sp>
    <dsp:sp modelId="{360FC6C1-C3FD-427F-8DCF-3EF1763578F2}">
      <dsp:nvSpPr>
        <dsp:cNvPr id="0" name=""/>
        <dsp:cNvSpPr/>
      </dsp:nvSpPr>
      <dsp:spPr>
        <a:xfrm>
          <a:off x="4058918" y="2282314"/>
          <a:ext cx="790551" cy="9247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058918" y="2467273"/>
        <a:ext cx="553386" cy="554877"/>
      </dsp:txXfrm>
    </dsp:sp>
    <dsp:sp modelId="{D11AC87E-46AA-41BC-B6EF-49DD233BEF4A}">
      <dsp:nvSpPr>
        <dsp:cNvPr id="0" name=""/>
        <dsp:cNvSpPr/>
      </dsp:nvSpPr>
      <dsp:spPr>
        <a:xfrm>
          <a:off x="5222371" y="1626007"/>
          <a:ext cx="3729016" cy="2237409"/>
        </a:xfrm>
        <a:prstGeom prst="roundRect">
          <a:avLst>
            <a:gd name="adj" fmla="val 10000"/>
          </a:avLst>
        </a:prstGeom>
        <a:solidFill>
          <a:schemeClr val="accent6">
            <a:lumMod val="20000"/>
            <a:lumOff val="80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Landsat 5,8 </a:t>
          </a:r>
          <a:endParaRPr lang="en-US" sz="3700" kern="1200" dirty="0"/>
        </a:p>
      </dsp:txBody>
      <dsp:txXfrm>
        <a:off x="5287902" y="1691538"/>
        <a:ext cx="3597954" cy="2106347"/>
      </dsp:txXfrm>
    </dsp:sp>
    <dsp:sp modelId="{8B01B0A1-3A0E-44B6-8ED6-AD8002F81412}">
      <dsp:nvSpPr>
        <dsp:cNvPr id="0" name=""/>
        <dsp:cNvSpPr/>
      </dsp:nvSpPr>
      <dsp:spPr>
        <a:xfrm rot="5400000">
          <a:off x="6691603" y="4124448"/>
          <a:ext cx="790551" cy="924795"/>
        </a:xfrm>
        <a:prstGeom prst="rightArrow">
          <a:avLst>
            <a:gd name="adj1" fmla="val 60000"/>
            <a:gd name="adj2" fmla="val 50000"/>
          </a:avLst>
        </a:prstGeom>
        <a:solidFill>
          <a:schemeClr val="accent6">
            <a:lumMod val="20000"/>
            <a:lumOff val="80000"/>
          </a:schemeClr>
        </a:solidFill>
        <a:ln>
          <a:solidFill>
            <a:schemeClr val="accent6">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5400000">
        <a:off x="6809441" y="4191570"/>
        <a:ext cx="554877" cy="553386"/>
      </dsp:txXfrm>
    </dsp:sp>
    <dsp:sp modelId="{5AAC6728-C165-4F95-9FD7-03F30F29C5F6}">
      <dsp:nvSpPr>
        <dsp:cNvPr id="0" name=""/>
        <dsp:cNvSpPr/>
      </dsp:nvSpPr>
      <dsp:spPr>
        <a:xfrm>
          <a:off x="5222371" y="5355023"/>
          <a:ext cx="3729016" cy="22374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Satellite images</a:t>
          </a:r>
          <a:endParaRPr lang="en-US" sz="3700" kern="1200" dirty="0"/>
        </a:p>
      </dsp:txBody>
      <dsp:txXfrm>
        <a:off x="5287902" y="5420554"/>
        <a:ext cx="3597954" cy="2106347"/>
      </dsp:txXfrm>
    </dsp:sp>
    <dsp:sp modelId="{EFA18DD7-2AC1-48C2-BA25-AD75A6507DFD}">
      <dsp:nvSpPr>
        <dsp:cNvPr id="0" name=""/>
        <dsp:cNvSpPr/>
      </dsp:nvSpPr>
      <dsp:spPr>
        <a:xfrm rot="10800000">
          <a:off x="4103666" y="6011330"/>
          <a:ext cx="790551" cy="92479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10800000">
        <a:off x="4340831" y="6196289"/>
        <a:ext cx="553386" cy="554877"/>
      </dsp:txXfrm>
    </dsp:sp>
    <dsp:sp modelId="{D15D6010-61DF-4DAF-A36B-4602BA816873}">
      <dsp:nvSpPr>
        <dsp:cNvPr id="0" name=""/>
        <dsp:cNvSpPr/>
      </dsp:nvSpPr>
      <dsp:spPr>
        <a:xfrm>
          <a:off x="1748" y="5355023"/>
          <a:ext cx="3729016" cy="223740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Shoreline image</a:t>
          </a:r>
          <a:endParaRPr lang="en-US" sz="3700" kern="1200" dirty="0"/>
        </a:p>
      </dsp:txBody>
      <dsp:txXfrm>
        <a:off x="67279" y="5420554"/>
        <a:ext cx="3597954" cy="2106347"/>
      </dsp:txXfrm>
    </dsp:sp>
    <dsp:sp modelId="{722064D1-8D87-4640-BC19-F31C25A25C00}">
      <dsp:nvSpPr>
        <dsp:cNvPr id="0" name=""/>
        <dsp:cNvSpPr/>
      </dsp:nvSpPr>
      <dsp:spPr>
        <a:xfrm rot="5400000">
          <a:off x="1470981" y="7853464"/>
          <a:ext cx="790551" cy="92479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5400000">
        <a:off x="1588819" y="7920586"/>
        <a:ext cx="554877" cy="553386"/>
      </dsp:txXfrm>
    </dsp:sp>
    <dsp:sp modelId="{5215432F-CBE7-4B03-BEBF-033DD0C97A99}">
      <dsp:nvSpPr>
        <dsp:cNvPr id="0" name=""/>
        <dsp:cNvSpPr/>
      </dsp:nvSpPr>
      <dsp:spPr>
        <a:xfrm>
          <a:off x="1748" y="9084039"/>
          <a:ext cx="3729016" cy="223740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Calculating Area of Erosion and Deposition</a:t>
          </a:r>
          <a:endParaRPr lang="en-US" sz="3700" kern="1200" dirty="0"/>
        </a:p>
      </dsp:txBody>
      <dsp:txXfrm>
        <a:off x="67279" y="9149570"/>
        <a:ext cx="3597954" cy="2106347"/>
      </dsp:txXfrm>
    </dsp:sp>
    <dsp:sp modelId="{9738A105-4971-3743-8CF3-57E532F7562D}">
      <dsp:nvSpPr>
        <dsp:cNvPr id="0" name=""/>
        <dsp:cNvSpPr/>
      </dsp:nvSpPr>
      <dsp:spPr>
        <a:xfrm>
          <a:off x="4058918" y="9740346"/>
          <a:ext cx="790551" cy="92479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058918" y="9925305"/>
        <a:ext cx="553386" cy="554877"/>
      </dsp:txXfrm>
    </dsp:sp>
    <dsp:sp modelId="{3B9D95F2-5A67-9E4F-9F90-8515FDBF3EEA}">
      <dsp:nvSpPr>
        <dsp:cNvPr id="0" name=""/>
        <dsp:cNvSpPr/>
      </dsp:nvSpPr>
      <dsp:spPr>
        <a:xfrm>
          <a:off x="5222371" y="9084039"/>
          <a:ext cx="3729016" cy="223740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Calculating Rate of change of Shoreline</a:t>
          </a:r>
        </a:p>
      </dsp:txBody>
      <dsp:txXfrm>
        <a:off x="5287902" y="9149570"/>
        <a:ext cx="3597954" cy="210634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058988" y="692150"/>
            <a:ext cx="2598737"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65DA07E-465E-4553-A51E-2A5FA60BC036}" type="slidenum">
              <a:rPr lang="en-US" altLang="en-US"/>
              <a:pPr/>
              <a:t>‹#›</a:t>
            </a:fld>
            <a:endParaRPr lang="en-US" altLang="en-US"/>
          </a:p>
        </p:txBody>
      </p:sp>
    </p:spTree>
    <p:extLst>
      <p:ext uri="{BB962C8B-B14F-4D97-AF65-F5344CB8AC3E}">
        <p14:creationId xmlns:p14="http://schemas.microsoft.com/office/powerpoint/2010/main" val="22116547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784" kern="1200">
        <a:solidFill>
          <a:schemeClr val="tx1"/>
        </a:solidFill>
        <a:latin typeface="Arial" charset="0"/>
        <a:ea typeface="+mn-ea"/>
        <a:cs typeface="+mn-cs"/>
      </a:defRPr>
    </a:lvl1pPr>
    <a:lvl2pPr marL="679719" algn="l" rtl="0" fontAlgn="base">
      <a:spcBef>
        <a:spcPct val="30000"/>
      </a:spcBef>
      <a:spcAft>
        <a:spcPct val="0"/>
      </a:spcAft>
      <a:defRPr sz="1784" kern="1200">
        <a:solidFill>
          <a:schemeClr val="tx1"/>
        </a:solidFill>
        <a:latin typeface="Arial" charset="0"/>
        <a:ea typeface="+mn-ea"/>
        <a:cs typeface="+mn-cs"/>
      </a:defRPr>
    </a:lvl2pPr>
    <a:lvl3pPr marL="1359438" algn="l" rtl="0" fontAlgn="base">
      <a:spcBef>
        <a:spcPct val="30000"/>
      </a:spcBef>
      <a:spcAft>
        <a:spcPct val="0"/>
      </a:spcAft>
      <a:defRPr sz="1784" kern="1200">
        <a:solidFill>
          <a:schemeClr val="tx1"/>
        </a:solidFill>
        <a:latin typeface="Arial" charset="0"/>
        <a:ea typeface="+mn-ea"/>
        <a:cs typeface="+mn-cs"/>
      </a:defRPr>
    </a:lvl3pPr>
    <a:lvl4pPr marL="2039158" algn="l" rtl="0" fontAlgn="base">
      <a:spcBef>
        <a:spcPct val="30000"/>
      </a:spcBef>
      <a:spcAft>
        <a:spcPct val="0"/>
      </a:spcAft>
      <a:defRPr sz="1784" kern="1200">
        <a:solidFill>
          <a:schemeClr val="tx1"/>
        </a:solidFill>
        <a:latin typeface="Arial" charset="0"/>
        <a:ea typeface="+mn-ea"/>
        <a:cs typeface="+mn-cs"/>
      </a:defRPr>
    </a:lvl4pPr>
    <a:lvl5pPr marL="2718877" algn="l" rtl="0" fontAlgn="base">
      <a:spcBef>
        <a:spcPct val="30000"/>
      </a:spcBef>
      <a:spcAft>
        <a:spcPct val="0"/>
      </a:spcAft>
      <a:defRPr sz="1784" kern="1200">
        <a:solidFill>
          <a:schemeClr val="tx1"/>
        </a:solidFill>
        <a:latin typeface="Arial" charset="0"/>
        <a:ea typeface="+mn-ea"/>
        <a:cs typeface="+mn-cs"/>
      </a:defRPr>
    </a:lvl5pPr>
    <a:lvl6pPr marL="3398596" algn="l" defTabSz="1359438" rtl="0" eaLnBrk="1" latinLnBrk="0" hangingPunct="1">
      <a:defRPr sz="1784" kern="1200">
        <a:solidFill>
          <a:schemeClr val="tx1"/>
        </a:solidFill>
        <a:latin typeface="+mn-lt"/>
        <a:ea typeface="+mn-ea"/>
        <a:cs typeface="+mn-cs"/>
      </a:defRPr>
    </a:lvl6pPr>
    <a:lvl7pPr marL="4078315" algn="l" defTabSz="1359438" rtl="0" eaLnBrk="1" latinLnBrk="0" hangingPunct="1">
      <a:defRPr sz="1784" kern="1200">
        <a:solidFill>
          <a:schemeClr val="tx1"/>
        </a:solidFill>
        <a:latin typeface="+mn-lt"/>
        <a:ea typeface="+mn-ea"/>
        <a:cs typeface="+mn-cs"/>
      </a:defRPr>
    </a:lvl7pPr>
    <a:lvl8pPr marL="4758035" algn="l" defTabSz="1359438" rtl="0" eaLnBrk="1" latinLnBrk="0" hangingPunct="1">
      <a:defRPr sz="1784" kern="1200">
        <a:solidFill>
          <a:schemeClr val="tx1"/>
        </a:solidFill>
        <a:latin typeface="+mn-lt"/>
        <a:ea typeface="+mn-ea"/>
        <a:cs typeface="+mn-cs"/>
      </a:defRPr>
    </a:lvl8pPr>
    <a:lvl9pPr marL="5437754" algn="l" defTabSz="1359438" rtl="0" eaLnBrk="1" latinLnBrk="0" hangingPunct="1">
      <a:defRPr sz="178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A5354E-EB7A-4613-837A-B85956EC7E31}" type="slidenum">
              <a:rPr lang="en-US" altLang="en-US"/>
              <a:pPr/>
              <a:t>1</a:t>
            </a:fld>
            <a:endParaRPr lang="en-US" altLang="en-US"/>
          </a:p>
        </p:txBody>
      </p:sp>
      <p:sp>
        <p:nvSpPr>
          <p:cNvPr id="4098" name="Rectangle 2"/>
          <p:cNvSpPr>
            <a:spLocks noGrp="1" noRot="1" noChangeAspect="1" noChangeArrowheads="1" noTextEdit="1"/>
          </p:cNvSpPr>
          <p:nvPr>
            <p:ph type="sldImg"/>
          </p:nvPr>
        </p:nvSpPr>
        <p:spPr>
          <a:xfrm>
            <a:off x="2058988" y="692150"/>
            <a:ext cx="2598737" cy="3465513"/>
          </a:xfrm>
          <a:ln/>
        </p:spPr>
      </p:sp>
      <p:sp>
        <p:nvSpPr>
          <p:cNvPr id="4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12628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7720" y="13633867"/>
            <a:ext cx="27982961" cy="940838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937883" y="24871917"/>
            <a:ext cx="23042634" cy="11217330"/>
          </a:xfrm>
          <a:prstGeom prst="rect">
            <a:avLst/>
          </a:prstGeom>
        </p:spPr>
        <p:txBody>
          <a:bodyPr/>
          <a:lstStyle>
            <a:lvl1pPr marL="0" indent="0" algn="ctr">
              <a:buNone/>
              <a:defRPr/>
            </a:lvl1pPr>
            <a:lvl2pPr marL="351154" indent="0" algn="ctr">
              <a:buNone/>
              <a:defRPr/>
            </a:lvl2pPr>
            <a:lvl3pPr marL="702306" indent="0" algn="ctr">
              <a:buNone/>
              <a:defRPr/>
            </a:lvl3pPr>
            <a:lvl4pPr marL="1053459" indent="0" algn="ctr">
              <a:buNone/>
              <a:defRPr/>
            </a:lvl4pPr>
            <a:lvl5pPr marL="1404611" indent="0" algn="ctr">
              <a:buNone/>
              <a:defRPr/>
            </a:lvl5pPr>
            <a:lvl6pPr marL="1755765" indent="0" algn="ctr">
              <a:buNone/>
              <a:defRPr/>
            </a:lvl6pPr>
            <a:lvl7pPr marL="2106917" indent="0" algn="ctr">
              <a:buNone/>
              <a:defRPr/>
            </a:lvl7pPr>
            <a:lvl8pPr marL="2458071" indent="0" algn="ctr">
              <a:buNone/>
              <a:defRPr/>
            </a:lvl8pPr>
            <a:lvl9pPr marL="2809223" indent="0" algn="ctr">
              <a:buNone/>
              <a:defRPr/>
            </a:lvl9pPr>
          </a:lstStyle>
          <a:p>
            <a:r>
              <a:rPr lang="en-US"/>
              <a:t>Click to edit Master subtitle style</a:t>
            </a:r>
          </a:p>
        </p:txBody>
      </p:sp>
      <p:sp>
        <p:nvSpPr>
          <p:cNvPr id="12" name="Rectangle 11"/>
          <p:cNvSpPr/>
          <p:nvPr userDrawn="1"/>
        </p:nvSpPr>
        <p:spPr bwMode="auto">
          <a:xfrm>
            <a:off x="24529336" y="42221667"/>
            <a:ext cx="7612551" cy="1529992"/>
          </a:xfrm>
          <a:prstGeom prst="rect">
            <a:avLst/>
          </a:prstGeom>
          <a:solidFill>
            <a:srgbClr val="DDEEFF"/>
          </a:solidFill>
          <a:ln w="9525" cap="flat" cmpd="sng" algn="ctr">
            <a:solidFill>
              <a:srgbClr val="DDEEFF"/>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cxnSp>
        <p:nvCxnSpPr>
          <p:cNvPr id="21" name="Straight Connector 20"/>
          <p:cNvCxnSpPr/>
          <p:nvPr userDrawn="1"/>
        </p:nvCxnSpPr>
        <p:spPr bwMode="auto">
          <a:xfrm>
            <a:off x="18295329" y="36381045"/>
            <a:ext cx="0" cy="7440385"/>
          </a:xfrm>
          <a:prstGeom prst="line">
            <a:avLst/>
          </a:prstGeom>
          <a:solidFill>
            <a:schemeClr val="bg1"/>
          </a:solidFill>
          <a:ln w="762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userDrawn="1"/>
        </p:nvCxnSpPr>
        <p:spPr bwMode="auto">
          <a:xfrm flipH="1">
            <a:off x="16468969" y="3869615"/>
            <a:ext cx="9773" cy="5801578"/>
          </a:xfrm>
          <a:prstGeom prst="line">
            <a:avLst/>
          </a:prstGeom>
          <a:solidFill>
            <a:schemeClr val="bg1"/>
          </a:solidFill>
          <a:ln w="762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3571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6775" y="1758324"/>
            <a:ext cx="29624850" cy="7314049"/>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646775" y="10241517"/>
            <a:ext cx="29624850" cy="289662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5697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27" y="1758317"/>
            <a:ext cx="7405602" cy="3744940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46779" y="1758317"/>
            <a:ext cx="21984692" cy="3744940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10983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775" y="1758324"/>
            <a:ext cx="29624850" cy="7314049"/>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646775" y="10241517"/>
            <a:ext cx="29624850" cy="28966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1478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99657" y="28204429"/>
            <a:ext cx="27980517" cy="8717942"/>
          </a:xfrm>
          <a:prstGeom prst="rect">
            <a:avLst/>
          </a:prstGeom>
        </p:spPr>
        <p:txBody>
          <a:bodyPr anchor="t"/>
          <a:lstStyle>
            <a:lvl1pPr algn="l">
              <a:defRPr sz="3072" b="1" cap="all"/>
            </a:lvl1pPr>
          </a:lstStyle>
          <a:p>
            <a:r>
              <a:rPr lang="en-US"/>
              <a:t>Click to edit Master title style</a:t>
            </a:r>
          </a:p>
        </p:txBody>
      </p:sp>
      <p:sp>
        <p:nvSpPr>
          <p:cNvPr id="3" name="Text Placeholder 2"/>
          <p:cNvSpPr>
            <a:spLocks noGrp="1"/>
          </p:cNvSpPr>
          <p:nvPr>
            <p:ph type="body" idx="1"/>
          </p:nvPr>
        </p:nvSpPr>
        <p:spPr>
          <a:xfrm>
            <a:off x="2599657" y="18602726"/>
            <a:ext cx="27980517" cy="9601703"/>
          </a:xfrm>
          <a:prstGeom prst="rect">
            <a:avLst/>
          </a:prstGeom>
        </p:spPr>
        <p:txBody>
          <a:bodyPr anchor="b"/>
          <a:lstStyle>
            <a:lvl1pPr marL="0" indent="0">
              <a:buNone/>
              <a:defRPr sz="1537"/>
            </a:lvl1pPr>
            <a:lvl2pPr marL="351154" indent="0">
              <a:buNone/>
              <a:defRPr sz="1383"/>
            </a:lvl2pPr>
            <a:lvl3pPr marL="702306" indent="0">
              <a:buNone/>
              <a:defRPr sz="1229"/>
            </a:lvl3pPr>
            <a:lvl4pPr marL="1053459" indent="0">
              <a:buNone/>
              <a:defRPr sz="1076"/>
            </a:lvl4pPr>
            <a:lvl5pPr marL="1404611" indent="0">
              <a:buNone/>
              <a:defRPr sz="1076"/>
            </a:lvl5pPr>
            <a:lvl6pPr marL="1755765" indent="0">
              <a:buNone/>
              <a:defRPr sz="1076"/>
            </a:lvl6pPr>
            <a:lvl7pPr marL="2106917" indent="0">
              <a:buNone/>
              <a:defRPr sz="1076"/>
            </a:lvl7pPr>
            <a:lvl8pPr marL="2458071" indent="0">
              <a:buNone/>
              <a:defRPr sz="1076"/>
            </a:lvl8pPr>
            <a:lvl9pPr marL="2809223" indent="0">
              <a:buNone/>
              <a:defRPr sz="1076"/>
            </a:lvl9pPr>
          </a:lstStyle>
          <a:p>
            <a:pPr lvl="0"/>
            <a:r>
              <a:rPr lang="en-US"/>
              <a:t>Click to edit Master text styles</a:t>
            </a:r>
          </a:p>
        </p:txBody>
      </p:sp>
      <p:sp>
        <p:nvSpPr>
          <p:cNvPr id="4" name="Rectangle 3"/>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403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775" y="1758324"/>
            <a:ext cx="29624850" cy="7314049"/>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646779" y="10241517"/>
            <a:ext cx="14693925" cy="28966212"/>
          </a:xfrm>
          <a:prstGeom prst="rect">
            <a:avLst/>
          </a:prstGeom>
        </p:spPr>
        <p:txBody>
          <a:bodyPr/>
          <a:lstStyle>
            <a:lvl1pPr>
              <a:defRPr sz="2150"/>
            </a:lvl1pPr>
            <a:lvl2pPr>
              <a:defRPr sz="1844"/>
            </a:lvl2pPr>
            <a:lvl3pPr>
              <a:defRPr sz="1537"/>
            </a:lvl3pPr>
            <a:lvl4pPr>
              <a:defRPr sz="1383"/>
            </a:lvl4pPr>
            <a:lvl5pPr>
              <a:defRPr sz="1383"/>
            </a:lvl5pPr>
            <a:lvl6pPr>
              <a:defRPr sz="1383"/>
            </a:lvl6pPr>
            <a:lvl7pPr>
              <a:defRPr sz="1383"/>
            </a:lvl7pPr>
            <a:lvl8pPr>
              <a:defRPr sz="1383"/>
            </a:lvl8pPr>
            <a:lvl9pPr>
              <a:defRPr sz="13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75260" y="10241517"/>
            <a:ext cx="14696369" cy="28966212"/>
          </a:xfrm>
          <a:prstGeom prst="rect">
            <a:avLst/>
          </a:prstGeom>
        </p:spPr>
        <p:txBody>
          <a:bodyPr/>
          <a:lstStyle>
            <a:lvl1pPr>
              <a:defRPr sz="2150"/>
            </a:lvl1pPr>
            <a:lvl2pPr>
              <a:defRPr sz="1844"/>
            </a:lvl2pPr>
            <a:lvl3pPr>
              <a:defRPr sz="1537"/>
            </a:lvl3pPr>
            <a:lvl4pPr>
              <a:defRPr sz="1383"/>
            </a:lvl4pPr>
            <a:lvl5pPr>
              <a:defRPr sz="1383"/>
            </a:lvl5pPr>
            <a:lvl6pPr>
              <a:defRPr sz="1383"/>
            </a:lvl6pPr>
            <a:lvl7pPr>
              <a:defRPr sz="1383"/>
            </a:lvl7pPr>
            <a:lvl8pPr>
              <a:defRPr sz="1383"/>
            </a:lvl8pPr>
            <a:lvl9pPr>
              <a:defRPr sz="13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4906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6775" y="1758324"/>
            <a:ext cx="29624850" cy="7314049"/>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6775" y="9824946"/>
            <a:ext cx="14544885" cy="4094302"/>
          </a:xfrm>
          <a:prstGeom prst="rect">
            <a:avLst/>
          </a:prstGeom>
        </p:spPr>
        <p:txBody>
          <a:bodyPr anchor="b"/>
          <a:lstStyle>
            <a:lvl1pPr marL="0" indent="0">
              <a:buNone/>
              <a:defRPr sz="1844" b="1"/>
            </a:lvl1pPr>
            <a:lvl2pPr marL="351154" indent="0">
              <a:buNone/>
              <a:defRPr sz="1537" b="1"/>
            </a:lvl2pPr>
            <a:lvl3pPr marL="702306" indent="0">
              <a:buNone/>
              <a:defRPr sz="1383" b="1"/>
            </a:lvl3pPr>
            <a:lvl4pPr marL="1053459" indent="0">
              <a:buNone/>
              <a:defRPr sz="1229" b="1"/>
            </a:lvl4pPr>
            <a:lvl5pPr marL="1404611" indent="0">
              <a:buNone/>
              <a:defRPr sz="1229" b="1"/>
            </a:lvl5pPr>
            <a:lvl6pPr marL="1755765" indent="0">
              <a:buNone/>
              <a:defRPr sz="1229" b="1"/>
            </a:lvl6pPr>
            <a:lvl7pPr marL="2106917" indent="0">
              <a:buNone/>
              <a:defRPr sz="1229" b="1"/>
            </a:lvl7pPr>
            <a:lvl8pPr marL="2458071" indent="0">
              <a:buNone/>
              <a:defRPr sz="1229" b="1"/>
            </a:lvl8pPr>
            <a:lvl9pPr marL="2809223" indent="0">
              <a:buNone/>
              <a:defRPr sz="1229" b="1"/>
            </a:lvl9pPr>
          </a:lstStyle>
          <a:p>
            <a:pPr lvl="0"/>
            <a:r>
              <a:rPr lang="en-US"/>
              <a:t>Click to edit Master text styles</a:t>
            </a:r>
          </a:p>
        </p:txBody>
      </p:sp>
      <p:sp>
        <p:nvSpPr>
          <p:cNvPr id="4" name="Content Placeholder 3"/>
          <p:cNvSpPr>
            <a:spLocks noGrp="1"/>
          </p:cNvSpPr>
          <p:nvPr>
            <p:ph sz="half" idx="2"/>
          </p:nvPr>
        </p:nvSpPr>
        <p:spPr>
          <a:xfrm>
            <a:off x="1646775" y="13919247"/>
            <a:ext cx="14544885" cy="25288475"/>
          </a:xfrm>
          <a:prstGeom prst="rect">
            <a:avLst/>
          </a:prstGeom>
        </p:spPr>
        <p:txBody>
          <a:bodyPr/>
          <a:lstStyle>
            <a:lvl1pPr>
              <a:defRPr sz="1844"/>
            </a:lvl1pPr>
            <a:lvl2pPr>
              <a:defRPr sz="1537"/>
            </a:lvl2pPr>
            <a:lvl3pPr>
              <a:defRPr sz="1383"/>
            </a:lvl3pPr>
            <a:lvl4pPr>
              <a:defRPr sz="1229"/>
            </a:lvl4pPr>
            <a:lvl5pPr>
              <a:defRPr sz="1229"/>
            </a:lvl5pPr>
            <a:lvl6pPr>
              <a:defRPr sz="1229"/>
            </a:lvl6pPr>
            <a:lvl7pPr>
              <a:defRPr sz="1229"/>
            </a:lvl7pPr>
            <a:lvl8pPr>
              <a:defRPr sz="1229"/>
            </a:lvl8pPr>
            <a:lvl9pPr>
              <a:defRPr sz="12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1857" y="9824946"/>
            <a:ext cx="14549772" cy="4094302"/>
          </a:xfrm>
          <a:prstGeom prst="rect">
            <a:avLst/>
          </a:prstGeom>
        </p:spPr>
        <p:txBody>
          <a:bodyPr anchor="b"/>
          <a:lstStyle>
            <a:lvl1pPr marL="0" indent="0">
              <a:buNone/>
              <a:defRPr sz="1844" b="1"/>
            </a:lvl1pPr>
            <a:lvl2pPr marL="351154" indent="0">
              <a:buNone/>
              <a:defRPr sz="1537" b="1"/>
            </a:lvl2pPr>
            <a:lvl3pPr marL="702306" indent="0">
              <a:buNone/>
              <a:defRPr sz="1383" b="1"/>
            </a:lvl3pPr>
            <a:lvl4pPr marL="1053459" indent="0">
              <a:buNone/>
              <a:defRPr sz="1229" b="1"/>
            </a:lvl4pPr>
            <a:lvl5pPr marL="1404611" indent="0">
              <a:buNone/>
              <a:defRPr sz="1229" b="1"/>
            </a:lvl5pPr>
            <a:lvl6pPr marL="1755765" indent="0">
              <a:buNone/>
              <a:defRPr sz="1229" b="1"/>
            </a:lvl6pPr>
            <a:lvl7pPr marL="2106917" indent="0">
              <a:buNone/>
              <a:defRPr sz="1229" b="1"/>
            </a:lvl7pPr>
            <a:lvl8pPr marL="2458071" indent="0">
              <a:buNone/>
              <a:defRPr sz="1229" b="1"/>
            </a:lvl8pPr>
            <a:lvl9pPr marL="2809223" indent="0">
              <a:buNone/>
              <a:defRPr sz="1229" b="1"/>
            </a:lvl9pPr>
          </a:lstStyle>
          <a:p>
            <a:pPr lvl="0"/>
            <a:r>
              <a:rPr lang="en-US"/>
              <a:t>Click to edit Master text styles</a:t>
            </a:r>
          </a:p>
        </p:txBody>
      </p:sp>
      <p:sp>
        <p:nvSpPr>
          <p:cNvPr id="6" name="Content Placeholder 5"/>
          <p:cNvSpPr>
            <a:spLocks noGrp="1"/>
          </p:cNvSpPr>
          <p:nvPr>
            <p:ph sz="quarter" idx="4"/>
          </p:nvPr>
        </p:nvSpPr>
        <p:spPr>
          <a:xfrm>
            <a:off x="16721857" y="13919247"/>
            <a:ext cx="14549772" cy="25288475"/>
          </a:xfrm>
          <a:prstGeom prst="rect">
            <a:avLst/>
          </a:prstGeom>
        </p:spPr>
        <p:txBody>
          <a:bodyPr/>
          <a:lstStyle>
            <a:lvl1pPr>
              <a:defRPr sz="1844"/>
            </a:lvl1pPr>
            <a:lvl2pPr>
              <a:defRPr sz="1537"/>
            </a:lvl2pPr>
            <a:lvl3pPr>
              <a:defRPr sz="1383"/>
            </a:lvl3pPr>
            <a:lvl4pPr>
              <a:defRPr sz="1229"/>
            </a:lvl4pPr>
            <a:lvl5pPr>
              <a:defRPr sz="1229"/>
            </a:lvl5pPr>
            <a:lvl6pPr>
              <a:defRPr sz="1229"/>
            </a:lvl6pPr>
            <a:lvl7pPr>
              <a:defRPr sz="1229"/>
            </a:lvl7pPr>
            <a:lvl8pPr>
              <a:defRPr sz="1229"/>
            </a:lvl8pPr>
            <a:lvl9pPr>
              <a:defRPr sz="12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4372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6775" y="1758324"/>
            <a:ext cx="29624850" cy="7314049"/>
          </a:xfrm>
          <a:prstGeom prst="rect">
            <a:avLst/>
          </a:prstGeom>
        </p:spPr>
        <p:txBody>
          <a:bodyPr/>
          <a:lstStyle/>
          <a:p>
            <a:r>
              <a:rPr lang="en-US"/>
              <a:t>Click to edit Master title style</a:t>
            </a:r>
          </a:p>
        </p:txBody>
      </p:sp>
      <p:sp>
        <p:nvSpPr>
          <p:cNvPr id="3" name="Rectangle 2"/>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2391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6168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6775" y="1746811"/>
            <a:ext cx="10828646" cy="7438328"/>
          </a:xfrm>
          <a:prstGeom prst="rect">
            <a:avLst/>
          </a:prstGeom>
        </p:spPr>
        <p:txBody>
          <a:bodyPr anchor="b"/>
          <a:lstStyle>
            <a:lvl1pPr algn="l">
              <a:defRPr sz="1537" b="1"/>
            </a:lvl1pPr>
          </a:lstStyle>
          <a:p>
            <a:r>
              <a:rPr lang="en-US"/>
              <a:t>Click to edit Master title style</a:t>
            </a:r>
          </a:p>
        </p:txBody>
      </p:sp>
      <p:sp>
        <p:nvSpPr>
          <p:cNvPr id="3" name="Content Placeholder 2"/>
          <p:cNvSpPr>
            <a:spLocks noGrp="1"/>
          </p:cNvSpPr>
          <p:nvPr>
            <p:ph idx="1"/>
          </p:nvPr>
        </p:nvSpPr>
        <p:spPr>
          <a:xfrm>
            <a:off x="12871237" y="1746818"/>
            <a:ext cx="18400392" cy="37460911"/>
          </a:xfrm>
          <a:prstGeom prst="rect">
            <a:avLst/>
          </a:prstGeom>
        </p:spPr>
        <p:txBody>
          <a:bodyPr/>
          <a:lstStyle>
            <a:lvl1pPr>
              <a:defRPr sz="2457"/>
            </a:lvl1pPr>
            <a:lvl2pPr>
              <a:defRPr sz="2150"/>
            </a:lvl2pPr>
            <a:lvl3pPr>
              <a:defRPr sz="1844"/>
            </a:lvl3pPr>
            <a:lvl4pPr>
              <a:defRPr sz="1537"/>
            </a:lvl4pPr>
            <a:lvl5pPr>
              <a:defRPr sz="1537"/>
            </a:lvl5pPr>
            <a:lvl6pPr>
              <a:defRPr sz="1537"/>
            </a:lvl6pPr>
            <a:lvl7pPr>
              <a:defRPr sz="1537"/>
            </a:lvl7pPr>
            <a:lvl8pPr>
              <a:defRPr sz="1537"/>
            </a:lvl8pPr>
            <a:lvl9pPr>
              <a:defRPr sz="153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6775" y="9185140"/>
            <a:ext cx="10828646" cy="30022583"/>
          </a:xfrm>
          <a:prstGeom prst="rect">
            <a:avLst/>
          </a:prstGeom>
        </p:spPr>
        <p:txBody>
          <a:bodyPr/>
          <a:lstStyle>
            <a:lvl1pPr marL="0" indent="0">
              <a:buNone/>
              <a:defRPr sz="1076"/>
            </a:lvl1pPr>
            <a:lvl2pPr marL="351154" indent="0">
              <a:buNone/>
              <a:defRPr sz="922"/>
            </a:lvl2pPr>
            <a:lvl3pPr marL="702306" indent="0">
              <a:buNone/>
              <a:defRPr sz="768"/>
            </a:lvl3pPr>
            <a:lvl4pPr marL="1053459" indent="0">
              <a:buNone/>
              <a:defRPr sz="692"/>
            </a:lvl4pPr>
            <a:lvl5pPr marL="1404611" indent="0">
              <a:buNone/>
              <a:defRPr sz="692"/>
            </a:lvl5pPr>
            <a:lvl6pPr marL="1755765" indent="0">
              <a:buNone/>
              <a:defRPr sz="692"/>
            </a:lvl6pPr>
            <a:lvl7pPr marL="2106917" indent="0">
              <a:buNone/>
              <a:defRPr sz="692"/>
            </a:lvl7pPr>
            <a:lvl8pPr marL="2458071" indent="0">
              <a:buNone/>
              <a:defRPr sz="692"/>
            </a:lvl8pPr>
            <a:lvl9pPr marL="2809223" indent="0">
              <a:buNone/>
              <a:defRPr sz="692"/>
            </a:lvl9pPr>
          </a:lstStyle>
          <a:p>
            <a:pPr lvl="0"/>
            <a:r>
              <a:rPr lang="en-US"/>
              <a:t>Click to edit Master text styles</a:t>
            </a:r>
          </a:p>
        </p:txBody>
      </p:sp>
      <p:sp>
        <p:nvSpPr>
          <p:cNvPr id="5" name="Rectangle 4"/>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3765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721" y="30724530"/>
            <a:ext cx="19751528" cy="3627106"/>
          </a:xfrm>
          <a:prstGeom prst="rect">
            <a:avLst/>
          </a:prstGeom>
        </p:spPr>
        <p:txBody>
          <a:bodyPr anchor="b"/>
          <a:lstStyle>
            <a:lvl1pPr algn="l">
              <a:defRPr sz="1537" b="1"/>
            </a:lvl1pPr>
          </a:lstStyle>
          <a:p>
            <a:r>
              <a:rPr lang="en-US"/>
              <a:t>Click to edit Master title style</a:t>
            </a:r>
          </a:p>
        </p:txBody>
      </p:sp>
      <p:sp>
        <p:nvSpPr>
          <p:cNvPr id="3" name="Picture Placeholder 2"/>
          <p:cNvSpPr>
            <a:spLocks noGrp="1"/>
          </p:cNvSpPr>
          <p:nvPr>
            <p:ph type="pic" idx="1"/>
          </p:nvPr>
        </p:nvSpPr>
        <p:spPr>
          <a:xfrm>
            <a:off x="6452721" y="3921699"/>
            <a:ext cx="19751528" cy="26335641"/>
          </a:xfrm>
          <a:prstGeom prst="rect">
            <a:avLst/>
          </a:prstGeom>
        </p:spPr>
        <p:txBody>
          <a:bodyPr/>
          <a:lstStyle>
            <a:lvl1pPr marL="0" indent="0">
              <a:buNone/>
              <a:defRPr sz="2457"/>
            </a:lvl1pPr>
            <a:lvl2pPr marL="351154" indent="0">
              <a:buNone/>
              <a:defRPr sz="2150"/>
            </a:lvl2pPr>
            <a:lvl3pPr marL="702306" indent="0">
              <a:buNone/>
              <a:defRPr sz="1844"/>
            </a:lvl3pPr>
            <a:lvl4pPr marL="1053459" indent="0">
              <a:buNone/>
              <a:defRPr sz="1537"/>
            </a:lvl4pPr>
            <a:lvl5pPr marL="1404611" indent="0">
              <a:buNone/>
              <a:defRPr sz="1537"/>
            </a:lvl5pPr>
            <a:lvl6pPr marL="1755765" indent="0">
              <a:buNone/>
              <a:defRPr sz="1537"/>
            </a:lvl6pPr>
            <a:lvl7pPr marL="2106917" indent="0">
              <a:buNone/>
              <a:defRPr sz="1537"/>
            </a:lvl7pPr>
            <a:lvl8pPr marL="2458071" indent="0">
              <a:buNone/>
              <a:defRPr sz="1537"/>
            </a:lvl8pPr>
            <a:lvl9pPr marL="2809223" indent="0">
              <a:buNone/>
              <a:defRPr sz="1537"/>
            </a:lvl9pPr>
          </a:lstStyle>
          <a:p>
            <a:endParaRPr lang="en-US"/>
          </a:p>
        </p:txBody>
      </p:sp>
      <p:sp>
        <p:nvSpPr>
          <p:cNvPr id="4" name="Text Placeholder 3"/>
          <p:cNvSpPr>
            <a:spLocks noGrp="1"/>
          </p:cNvSpPr>
          <p:nvPr>
            <p:ph type="body" sz="half" idx="2"/>
          </p:nvPr>
        </p:nvSpPr>
        <p:spPr>
          <a:xfrm>
            <a:off x="6452721" y="34351642"/>
            <a:ext cx="19751528" cy="5150674"/>
          </a:xfrm>
          <a:prstGeom prst="rect">
            <a:avLst/>
          </a:prstGeom>
        </p:spPr>
        <p:txBody>
          <a:bodyPr/>
          <a:lstStyle>
            <a:lvl1pPr marL="0" indent="0">
              <a:buNone/>
              <a:defRPr sz="1076"/>
            </a:lvl1pPr>
            <a:lvl2pPr marL="351154" indent="0">
              <a:buNone/>
              <a:defRPr sz="922"/>
            </a:lvl2pPr>
            <a:lvl3pPr marL="702306" indent="0">
              <a:buNone/>
              <a:defRPr sz="768"/>
            </a:lvl3pPr>
            <a:lvl4pPr marL="1053459" indent="0">
              <a:buNone/>
              <a:defRPr sz="692"/>
            </a:lvl4pPr>
            <a:lvl5pPr marL="1404611" indent="0">
              <a:buNone/>
              <a:defRPr sz="692"/>
            </a:lvl5pPr>
            <a:lvl6pPr marL="1755765" indent="0">
              <a:buNone/>
              <a:defRPr sz="692"/>
            </a:lvl6pPr>
            <a:lvl7pPr marL="2106917" indent="0">
              <a:buNone/>
              <a:defRPr sz="692"/>
            </a:lvl7pPr>
            <a:lvl8pPr marL="2458071" indent="0">
              <a:buNone/>
              <a:defRPr sz="692"/>
            </a:lvl8pPr>
            <a:lvl9pPr marL="2809223" indent="0">
              <a:buNone/>
              <a:defRPr sz="692"/>
            </a:lvl9pPr>
          </a:lstStyle>
          <a:p>
            <a:pPr lvl="0"/>
            <a:r>
              <a:rPr lang="en-US"/>
              <a:t>Click to edit Master text styles</a:t>
            </a:r>
          </a:p>
        </p:txBody>
      </p:sp>
      <p:sp>
        <p:nvSpPr>
          <p:cNvPr id="5" name="Rectangle 4"/>
          <p:cNvSpPr/>
          <p:nvPr userDrawn="1"/>
        </p:nvSpPr>
        <p:spPr bwMode="auto">
          <a:xfrm>
            <a:off x="24529336" y="42361208"/>
            <a:ext cx="7612551" cy="1529992"/>
          </a:xfrm>
          <a:prstGeom prst="rect">
            <a:avLst/>
          </a:prstGeom>
          <a:solidFill>
            <a:srgbClr val="DDEEFF"/>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marL="0" marR="0" indent="0" algn="ctr" defTabSz="2267863" rtl="0" eaLnBrk="1" fontAlgn="base" latinLnBrk="0" hangingPunct="1">
              <a:lnSpc>
                <a:spcPct val="100000"/>
              </a:lnSpc>
              <a:spcBef>
                <a:spcPct val="0"/>
              </a:spcBef>
              <a:spcAft>
                <a:spcPct val="0"/>
              </a:spcAft>
              <a:buClrTx/>
              <a:buSzTx/>
              <a:buFontTx/>
              <a:buNone/>
              <a:tabLst/>
            </a:pPr>
            <a:endParaRPr kumimoji="0" lang="en-US" sz="4455"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13456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megaprint.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39" name="Object 15">
            <a:hlinkClick r:id="rId13"/>
          </p:cNvPr>
          <p:cNvGraphicFramePr>
            <a:graphicFrameLocks noChangeAspect="1"/>
          </p:cNvGraphicFramePr>
          <p:nvPr userDrawn="1"/>
        </p:nvGraphicFramePr>
        <p:xfrm>
          <a:off x="24897090" y="43226083"/>
          <a:ext cx="4165804" cy="200228"/>
        </p:xfrm>
        <a:graphic>
          <a:graphicData uri="http://schemas.openxmlformats.org/presentationml/2006/ole">
            <mc:AlternateContent xmlns:mc="http://schemas.openxmlformats.org/markup-compatibility/2006">
              <mc:Choice xmlns:v="urn:schemas-microsoft-com:vml" Requires="v">
                <p:oleObj name="CorelDRAW" r:id="rId14" imgW="8833104" imgH="310896" progId="">
                  <p:embed/>
                </p:oleObj>
              </mc:Choice>
              <mc:Fallback>
                <p:oleObj name="CorelDRAW" r:id="rId14" imgW="8833104" imgH="310896" progId="">
                  <p:embed/>
                  <p:pic>
                    <p:nvPicPr>
                      <p:cNvPr id="0" name="Picture 24"/>
                      <p:cNvPicPr>
                        <a:picLocks noChangeAspect="1" noChangeArrowheads="1"/>
                      </p:cNvPicPr>
                      <p:nvPr/>
                    </p:nvPicPr>
                    <p:blipFill>
                      <a:blip r:embed="rId15">
                        <a:extLst>
                          <a:ext uri="{28A0092B-C50C-407E-A947-70E740481C1C}">
                            <a14:useLocalDpi xmlns:a14="http://schemas.microsoft.com/office/drawing/2010/main" val="0"/>
                          </a:ext>
                        </a:extLst>
                      </a:blip>
                      <a:srcRect r="38562"/>
                      <a:stretch>
                        <a:fillRect/>
                      </a:stretch>
                    </p:blipFill>
                    <p:spPr bwMode="auto">
                      <a:xfrm>
                        <a:off x="24897090" y="43226083"/>
                        <a:ext cx="4165804" cy="20022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40" name="Text Box 16"/>
          <p:cNvSpPr txBox="1">
            <a:spLocks noChangeArrowheads="1"/>
          </p:cNvSpPr>
          <p:nvPr userDrawn="1"/>
        </p:nvSpPr>
        <p:spPr bwMode="auto">
          <a:xfrm>
            <a:off x="29636241" y="43145528"/>
            <a:ext cx="1179320" cy="1780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9289" tIns="29644" rIns="59289" bIns="29644">
            <a:spAutoFit/>
          </a:bodyPr>
          <a:lstStyle>
            <a:lvl1pPr algn="l" defTabSz="2952750">
              <a:defRPr>
                <a:solidFill>
                  <a:schemeClr val="tx1"/>
                </a:solidFill>
                <a:latin typeface="Arial" charset="0"/>
              </a:defRPr>
            </a:lvl1pPr>
            <a:lvl2pPr marL="385763" algn="l" defTabSz="2952750">
              <a:defRPr>
                <a:solidFill>
                  <a:schemeClr val="tx1"/>
                </a:solidFill>
                <a:latin typeface="Arial" charset="0"/>
              </a:defRPr>
            </a:lvl2pPr>
            <a:lvl3pPr marL="771525" algn="l" defTabSz="2952750">
              <a:defRPr>
                <a:solidFill>
                  <a:schemeClr val="tx1"/>
                </a:solidFill>
                <a:latin typeface="Arial" charset="0"/>
              </a:defRPr>
            </a:lvl3pPr>
            <a:lvl4pPr marL="1157288" algn="l" defTabSz="2952750">
              <a:defRPr>
                <a:solidFill>
                  <a:schemeClr val="tx1"/>
                </a:solidFill>
                <a:latin typeface="Arial" charset="0"/>
              </a:defRPr>
            </a:lvl4pPr>
            <a:lvl5pPr marL="1543050" algn="l" defTabSz="2952750">
              <a:defRPr>
                <a:solidFill>
                  <a:schemeClr val="tx1"/>
                </a:solidFill>
                <a:latin typeface="Arial" charset="0"/>
              </a:defRPr>
            </a:lvl5pPr>
            <a:lvl6pPr marL="2000250" defTabSz="2952750" fontAlgn="base">
              <a:spcBef>
                <a:spcPct val="0"/>
              </a:spcBef>
              <a:spcAft>
                <a:spcPct val="0"/>
              </a:spcAft>
              <a:defRPr>
                <a:solidFill>
                  <a:schemeClr val="tx1"/>
                </a:solidFill>
                <a:latin typeface="Arial" charset="0"/>
              </a:defRPr>
            </a:lvl6pPr>
            <a:lvl7pPr marL="2457450" defTabSz="2952750" fontAlgn="base">
              <a:spcBef>
                <a:spcPct val="0"/>
              </a:spcBef>
              <a:spcAft>
                <a:spcPct val="0"/>
              </a:spcAft>
              <a:defRPr>
                <a:solidFill>
                  <a:schemeClr val="tx1"/>
                </a:solidFill>
                <a:latin typeface="Arial" charset="0"/>
              </a:defRPr>
            </a:lvl7pPr>
            <a:lvl8pPr marL="2914650" defTabSz="2952750" fontAlgn="base">
              <a:spcBef>
                <a:spcPct val="0"/>
              </a:spcBef>
              <a:spcAft>
                <a:spcPct val="0"/>
              </a:spcAft>
              <a:defRPr>
                <a:solidFill>
                  <a:schemeClr val="tx1"/>
                </a:solidFill>
                <a:latin typeface="Arial" charset="0"/>
              </a:defRPr>
            </a:lvl8pPr>
            <a:lvl9pPr marL="3371850" defTabSz="2952750" fontAlgn="base">
              <a:spcBef>
                <a:spcPct val="0"/>
              </a:spcBef>
              <a:spcAft>
                <a:spcPct val="0"/>
              </a:spcAft>
              <a:defRPr>
                <a:solidFill>
                  <a:schemeClr val="tx1"/>
                </a:solidFill>
                <a:latin typeface="Arial" charset="0"/>
              </a:defRPr>
            </a:lvl9pPr>
          </a:lstStyle>
          <a:p>
            <a:pPr algn="ctr"/>
            <a:r>
              <a:rPr lang="en-US" altLang="en-US" sz="768">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67863" rtl="0" fontAlgn="base">
        <a:spcBef>
          <a:spcPct val="0"/>
        </a:spcBef>
        <a:spcAft>
          <a:spcPct val="0"/>
        </a:spcAft>
        <a:defRPr sz="10906">
          <a:solidFill>
            <a:schemeClr val="tx2"/>
          </a:solidFill>
          <a:latin typeface="+mj-lt"/>
          <a:ea typeface="+mj-ea"/>
          <a:cs typeface="+mj-cs"/>
        </a:defRPr>
      </a:lvl1pPr>
      <a:lvl2pPr algn="ctr" defTabSz="2267863" rtl="0" fontAlgn="base">
        <a:spcBef>
          <a:spcPct val="0"/>
        </a:spcBef>
        <a:spcAft>
          <a:spcPct val="0"/>
        </a:spcAft>
        <a:defRPr sz="10906">
          <a:solidFill>
            <a:schemeClr val="tx2"/>
          </a:solidFill>
          <a:latin typeface="Arial" charset="0"/>
        </a:defRPr>
      </a:lvl2pPr>
      <a:lvl3pPr algn="ctr" defTabSz="2267863" rtl="0" fontAlgn="base">
        <a:spcBef>
          <a:spcPct val="0"/>
        </a:spcBef>
        <a:spcAft>
          <a:spcPct val="0"/>
        </a:spcAft>
        <a:defRPr sz="10906">
          <a:solidFill>
            <a:schemeClr val="tx2"/>
          </a:solidFill>
          <a:latin typeface="Arial" charset="0"/>
        </a:defRPr>
      </a:lvl3pPr>
      <a:lvl4pPr algn="ctr" defTabSz="2267863" rtl="0" fontAlgn="base">
        <a:spcBef>
          <a:spcPct val="0"/>
        </a:spcBef>
        <a:spcAft>
          <a:spcPct val="0"/>
        </a:spcAft>
        <a:defRPr sz="10906">
          <a:solidFill>
            <a:schemeClr val="tx2"/>
          </a:solidFill>
          <a:latin typeface="Arial" charset="0"/>
        </a:defRPr>
      </a:lvl4pPr>
      <a:lvl5pPr algn="ctr" defTabSz="2267863" rtl="0" fontAlgn="base">
        <a:spcBef>
          <a:spcPct val="0"/>
        </a:spcBef>
        <a:spcAft>
          <a:spcPct val="0"/>
        </a:spcAft>
        <a:defRPr sz="10906">
          <a:solidFill>
            <a:schemeClr val="tx2"/>
          </a:solidFill>
          <a:latin typeface="Arial" charset="0"/>
        </a:defRPr>
      </a:lvl5pPr>
      <a:lvl6pPr marL="351154" algn="ctr" defTabSz="2267863" rtl="0" fontAlgn="base">
        <a:spcBef>
          <a:spcPct val="0"/>
        </a:spcBef>
        <a:spcAft>
          <a:spcPct val="0"/>
        </a:spcAft>
        <a:defRPr sz="10906">
          <a:solidFill>
            <a:schemeClr val="tx2"/>
          </a:solidFill>
          <a:latin typeface="Arial" charset="0"/>
        </a:defRPr>
      </a:lvl6pPr>
      <a:lvl7pPr marL="702306" algn="ctr" defTabSz="2267863" rtl="0" fontAlgn="base">
        <a:spcBef>
          <a:spcPct val="0"/>
        </a:spcBef>
        <a:spcAft>
          <a:spcPct val="0"/>
        </a:spcAft>
        <a:defRPr sz="10906">
          <a:solidFill>
            <a:schemeClr val="tx2"/>
          </a:solidFill>
          <a:latin typeface="Arial" charset="0"/>
        </a:defRPr>
      </a:lvl7pPr>
      <a:lvl8pPr marL="1053459" algn="ctr" defTabSz="2267863" rtl="0" fontAlgn="base">
        <a:spcBef>
          <a:spcPct val="0"/>
        </a:spcBef>
        <a:spcAft>
          <a:spcPct val="0"/>
        </a:spcAft>
        <a:defRPr sz="10906">
          <a:solidFill>
            <a:schemeClr val="tx2"/>
          </a:solidFill>
          <a:latin typeface="Arial" charset="0"/>
        </a:defRPr>
      </a:lvl8pPr>
      <a:lvl9pPr marL="1404611" algn="ctr" defTabSz="2267863" rtl="0" fontAlgn="base">
        <a:spcBef>
          <a:spcPct val="0"/>
        </a:spcBef>
        <a:spcAft>
          <a:spcPct val="0"/>
        </a:spcAft>
        <a:defRPr sz="10906">
          <a:solidFill>
            <a:schemeClr val="tx2"/>
          </a:solidFill>
          <a:latin typeface="Arial" charset="0"/>
        </a:defRPr>
      </a:lvl9pPr>
    </p:titleStyle>
    <p:bodyStyle>
      <a:lvl1pPr marL="849839" indent="-849839" algn="l" defTabSz="2267863" rtl="0" fontAlgn="base">
        <a:spcBef>
          <a:spcPct val="20000"/>
        </a:spcBef>
        <a:spcAft>
          <a:spcPct val="0"/>
        </a:spcAft>
        <a:buChar char="•"/>
        <a:defRPr sz="7988">
          <a:solidFill>
            <a:schemeClr val="tx1"/>
          </a:solidFill>
          <a:latin typeface="+mn-lt"/>
          <a:ea typeface="+mn-ea"/>
          <a:cs typeface="+mn-cs"/>
        </a:defRPr>
      </a:lvl1pPr>
      <a:lvl2pPr marL="1841115" indent="-708403" algn="l" defTabSz="2267863" rtl="0" fontAlgn="base">
        <a:spcBef>
          <a:spcPct val="20000"/>
        </a:spcBef>
        <a:spcAft>
          <a:spcPct val="0"/>
        </a:spcAft>
        <a:buChar char="–"/>
        <a:defRPr sz="6912">
          <a:solidFill>
            <a:schemeClr val="tx1"/>
          </a:solidFill>
          <a:latin typeface="+mn-lt"/>
        </a:defRPr>
      </a:lvl2pPr>
      <a:lvl3pPr marL="2833610" indent="-565747" algn="l" defTabSz="2267863" rtl="0" fontAlgn="base">
        <a:spcBef>
          <a:spcPct val="20000"/>
        </a:spcBef>
        <a:spcAft>
          <a:spcPct val="0"/>
        </a:spcAft>
        <a:buChar char="•"/>
        <a:defRPr sz="5990">
          <a:solidFill>
            <a:schemeClr val="tx1"/>
          </a:solidFill>
          <a:latin typeface="+mn-lt"/>
        </a:defRPr>
      </a:lvl3pPr>
      <a:lvl4pPr marL="3966321" indent="-565747" algn="l" defTabSz="2267863" rtl="0" fontAlgn="base">
        <a:spcBef>
          <a:spcPct val="20000"/>
        </a:spcBef>
        <a:spcAft>
          <a:spcPct val="0"/>
        </a:spcAft>
        <a:buChar char="–"/>
        <a:defRPr sz="4916">
          <a:solidFill>
            <a:schemeClr val="tx1"/>
          </a:solidFill>
          <a:latin typeface="+mn-lt"/>
        </a:defRPr>
      </a:lvl4pPr>
      <a:lvl5pPr marL="5100253" indent="-565747" algn="l" defTabSz="2267863" rtl="0" fontAlgn="base">
        <a:spcBef>
          <a:spcPct val="20000"/>
        </a:spcBef>
        <a:spcAft>
          <a:spcPct val="0"/>
        </a:spcAft>
        <a:buChar char="»"/>
        <a:defRPr sz="4916">
          <a:solidFill>
            <a:schemeClr val="tx1"/>
          </a:solidFill>
          <a:latin typeface="+mn-lt"/>
        </a:defRPr>
      </a:lvl5pPr>
      <a:lvl6pPr marL="5451405" indent="-565747" algn="l" defTabSz="2267863" rtl="0" fontAlgn="base">
        <a:spcBef>
          <a:spcPct val="20000"/>
        </a:spcBef>
        <a:spcAft>
          <a:spcPct val="0"/>
        </a:spcAft>
        <a:buChar char="»"/>
        <a:defRPr sz="4916">
          <a:solidFill>
            <a:schemeClr val="tx1"/>
          </a:solidFill>
          <a:latin typeface="+mn-lt"/>
        </a:defRPr>
      </a:lvl6pPr>
      <a:lvl7pPr marL="5802559" indent="-565747" algn="l" defTabSz="2267863" rtl="0" fontAlgn="base">
        <a:spcBef>
          <a:spcPct val="20000"/>
        </a:spcBef>
        <a:spcAft>
          <a:spcPct val="0"/>
        </a:spcAft>
        <a:buChar char="»"/>
        <a:defRPr sz="4916">
          <a:solidFill>
            <a:schemeClr val="tx1"/>
          </a:solidFill>
          <a:latin typeface="+mn-lt"/>
        </a:defRPr>
      </a:lvl7pPr>
      <a:lvl8pPr marL="6153711" indent="-565747" algn="l" defTabSz="2267863" rtl="0" fontAlgn="base">
        <a:spcBef>
          <a:spcPct val="20000"/>
        </a:spcBef>
        <a:spcAft>
          <a:spcPct val="0"/>
        </a:spcAft>
        <a:buChar char="»"/>
        <a:defRPr sz="4916">
          <a:solidFill>
            <a:schemeClr val="tx1"/>
          </a:solidFill>
          <a:latin typeface="+mn-lt"/>
        </a:defRPr>
      </a:lvl8pPr>
      <a:lvl9pPr marL="6504865" indent="-565747" algn="l" defTabSz="2267863" rtl="0" fontAlgn="base">
        <a:spcBef>
          <a:spcPct val="20000"/>
        </a:spcBef>
        <a:spcAft>
          <a:spcPct val="0"/>
        </a:spcAft>
        <a:buChar char="»"/>
        <a:defRPr sz="4916">
          <a:solidFill>
            <a:schemeClr val="tx1"/>
          </a:solidFill>
          <a:latin typeface="+mn-lt"/>
        </a:defRPr>
      </a:lvl9pPr>
    </p:bodyStyle>
    <p:otherStyle>
      <a:defPPr>
        <a:defRPr lang="en-US"/>
      </a:defPPr>
      <a:lvl1pPr marL="0" algn="l" defTabSz="702306" rtl="0" eaLnBrk="1" latinLnBrk="0" hangingPunct="1">
        <a:defRPr sz="1383" kern="1200">
          <a:solidFill>
            <a:schemeClr val="tx1"/>
          </a:solidFill>
          <a:latin typeface="+mn-lt"/>
          <a:ea typeface="+mn-ea"/>
          <a:cs typeface="+mn-cs"/>
        </a:defRPr>
      </a:lvl1pPr>
      <a:lvl2pPr marL="351154" algn="l" defTabSz="702306" rtl="0" eaLnBrk="1" latinLnBrk="0" hangingPunct="1">
        <a:defRPr sz="1383" kern="1200">
          <a:solidFill>
            <a:schemeClr val="tx1"/>
          </a:solidFill>
          <a:latin typeface="+mn-lt"/>
          <a:ea typeface="+mn-ea"/>
          <a:cs typeface="+mn-cs"/>
        </a:defRPr>
      </a:lvl2pPr>
      <a:lvl3pPr marL="702306" algn="l" defTabSz="702306" rtl="0" eaLnBrk="1" latinLnBrk="0" hangingPunct="1">
        <a:defRPr sz="1383" kern="1200">
          <a:solidFill>
            <a:schemeClr val="tx1"/>
          </a:solidFill>
          <a:latin typeface="+mn-lt"/>
          <a:ea typeface="+mn-ea"/>
          <a:cs typeface="+mn-cs"/>
        </a:defRPr>
      </a:lvl3pPr>
      <a:lvl4pPr marL="1053459" algn="l" defTabSz="702306" rtl="0" eaLnBrk="1" latinLnBrk="0" hangingPunct="1">
        <a:defRPr sz="1383" kern="1200">
          <a:solidFill>
            <a:schemeClr val="tx1"/>
          </a:solidFill>
          <a:latin typeface="+mn-lt"/>
          <a:ea typeface="+mn-ea"/>
          <a:cs typeface="+mn-cs"/>
        </a:defRPr>
      </a:lvl4pPr>
      <a:lvl5pPr marL="1404611" algn="l" defTabSz="702306" rtl="0" eaLnBrk="1" latinLnBrk="0" hangingPunct="1">
        <a:defRPr sz="1383" kern="1200">
          <a:solidFill>
            <a:schemeClr val="tx1"/>
          </a:solidFill>
          <a:latin typeface="+mn-lt"/>
          <a:ea typeface="+mn-ea"/>
          <a:cs typeface="+mn-cs"/>
        </a:defRPr>
      </a:lvl5pPr>
      <a:lvl6pPr marL="1755765" algn="l" defTabSz="702306" rtl="0" eaLnBrk="1" latinLnBrk="0" hangingPunct="1">
        <a:defRPr sz="1383" kern="1200">
          <a:solidFill>
            <a:schemeClr val="tx1"/>
          </a:solidFill>
          <a:latin typeface="+mn-lt"/>
          <a:ea typeface="+mn-ea"/>
          <a:cs typeface="+mn-cs"/>
        </a:defRPr>
      </a:lvl6pPr>
      <a:lvl7pPr marL="2106917" algn="l" defTabSz="702306" rtl="0" eaLnBrk="1" latinLnBrk="0" hangingPunct="1">
        <a:defRPr sz="1383" kern="1200">
          <a:solidFill>
            <a:schemeClr val="tx1"/>
          </a:solidFill>
          <a:latin typeface="+mn-lt"/>
          <a:ea typeface="+mn-ea"/>
          <a:cs typeface="+mn-cs"/>
        </a:defRPr>
      </a:lvl7pPr>
      <a:lvl8pPr marL="2458071" algn="l" defTabSz="702306" rtl="0" eaLnBrk="1" latinLnBrk="0" hangingPunct="1">
        <a:defRPr sz="1383" kern="1200">
          <a:solidFill>
            <a:schemeClr val="tx1"/>
          </a:solidFill>
          <a:latin typeface="+mn-lt"/>
          <a:ea typeface="+mn-ea"/>
          <a:cs typeface="+mn-cs"/>
        </a:defRPr>
      </a:lvl8pPr>
      <a:lvl9pPr marL="2809223" algn="l" defTabSz="702306" rtl="0" eaLnBrk="1" latinLnBrk="0" hangingPunct="1">
        <a:defRPr sz="13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youtu.be/hYmNz9mkN2I" TargetMode="External"/><Relationship Id="rId18" Type="http://schemas.openxmlformats.org/officeDocument/2006/relationships/image" Target="../media/image3.png"/><Relationship Id="rId3" Type="http://schemas.openxmlformats.org/officeDocument/2006/relationships/diagramData" Target="../diagrams/data1.xml"/><Relationship Id="rId21" Type="http://schemas.openxmlformats.org/officeDocument/2006/relationships/image" Target="../media/image6.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2.png"/><Relationship Id="rId2" Type="http://schemas.openxmlformats.org/officeDocument/2006/relationships/notesSlide" Target="../notesSlides/notesSlide1.xml"/><Relationship Id="rId16" Type="http://schemas.openxmlformats.org/officeDocument/2006/relationships/hyperlink" Target="https://earthexplorer.usgs.gov/" TargetMode="Externa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9.jpeg"/><Relationship Id="rId5" Type="http://schemas.openxmlformats.org/officeDocument/2006/relationships/diagramQuickStyle" Target="../diagrams/quickStyle1.xml"/><Relationship Id="rId15" Type="http://schemas.openxmlformats.org/officeDocument/2006/relationships/hyperlink" Target="https://youtu.be/I5sa24JjC2A" TargetMode="External"/><Relationship Id="rId23" Type="http://schemas.openxmlformats.org/officeDocument/2006/relationships/image" Target="../media/image8.png"/><Relationship Id="rId10" Type="http://schemas.openxmlformats.org/officeDocument/2006/relationships/diagramQuickStyle" Target="../diagrams/quickStyle2.xml"/><Relationship Id="rId19"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hyperlink" Target="https://youtu.be/BbUctneHfKc" TargetMode="External"/><Relationship Id="rId2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295035" y="698292"/>
            <a:ext cx="32327042" cy="37337305"/>
            <a:chOff x="-25396" y="-187481"/>
            <a:chExt cx="21471534" cy="25751563"/>
          </a:xfrm>
        </p:grpSpPr>
        <p:sp>
          <p:nvSpPr>
            <p:cNvPr id="2" name="Rectangle 1"/>
            <p:cNvSpPr/>
            <p:nvPr/>
          </p:nvSpPr>
          <p:spPr bwMode="auto">
            <a:xfrm>
              <a:off x="-25396" y="-187481"/>
              <a:ext cx="21426480" cy="2127890"/>
            </a:xfrm>
            <a:prstGeom prst="rect">
              <a:avLst/>
            </a:prstGeom>
            <a:solidFill>
              <a:srgbClr val="003366"/>
            </a:solidFill>
            <a:ln w="9525" cap="flat" cmpd="sng" algn="ctr">
              <a:solidFill>
                <a:schemeClr val="tx1"/>
              </a:solidFill>
              <a:prstDash val="solid"/>
              <a:round/>
              <a:headEnd type="none" w="med" len="med"/>
              <a:tailEnd type="none" w="med" len="med"/>
            </a:ln>
            <a:effectLst/>
          </p:spPr>
          <p:txBody>
            <a:bodyPr vert="horz" wrap="none" lIns="70238" tIns="35120" rIns="70238" bIns="35120" numCol="1" rtlCol="0" anchor="ctr" anchorCtr="0" compatLnSpc="1">
              <a:prstTxWarp prst="textNoShape">
                <a:avLst/>
              </a:prstTxWarp>
            </a:bodyPr>
            <a:lstStyle/>
            <a:p>
              <a:pPr defTabSz="2267863"/>
              <a:r>
                <a:rPr lang="en-US" sz="5070" b="1" dirty="0">
                  <a:solidFill>
                    <a:schemeClr val="bg1"/>
                  </a:solidFill>
                  <a:latin typeface="Times New Roman" panose="02020603050405020304" pitchFamily="18" charset="0"/>
                  <a:cs typeface="Times New Roman" panose="02020603050405020304" pitchFamily="18" charset="0"/>
                </a:rPr>
                <a:t>Shoreline Change Analysis for Gulf of Khambhat using ArcGIS</a:t>
              </a:r>
            </a:p>
            <a:p>
              <a:pPr defTabSz="2267863"/>
              <a:r>
                <a:rPr lang="en-US" sz="5070" b="1" dirty="0">
                  <a:solidFill>
                    <a:schemeClr val="bg1"/>
                  </a:solidFill>
                  <a:latin typeface="Times New Roman" panose="02020603050405020304" pitchFamily="18" charset="0"/>
                  <a:cs typeface="Times New Roman" panose="02020603050405020304" pitchFamily="18" charset="0"/>
                </a:rPr>
                <a:t>20BCE050, 20BCE066, 20BCE192 and 20BCE204</a:t>
              </a:r>
            </a:p>
            <a:p>
              <a:pPr defTabSz="2267863"/>
              <a:endParaRPr lang="en-US" sz="4148" b="1" dirty="0">
                <a:solidFill>
                  <a:schemeClr val="bg1"/>
                </a:solidFill>
                <a:latin typeface="Times New Roman" panose="02020603050405020304" pitchFamily="18" charset="0"/>
                <a:cs typeface="Times New Roman" panose="02020603050405020304" pitchFamily="18" charset="0"/>
              </a:endParaRPr>
            </a:p>
          </p:txBody>
        </p:sp>
        <p:sp>
          <p:nvSpPr>
            <p:cNvPr id="93" name="TextBox 92"/>
            <p:cNvSpPr txBox="1"/>
            <p:nvPr/>
          </p:nvSpPr>
          <p:spPr>
            <a:xfrm>
              <a:off x="0" y="15828304"/>
              <a:ext cx="21388388" cy="536522"/>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Expected Results</a:t>
              </a:r>
            </a:p>
          </p:txBody>
        </p:sp>
        <p:sp>
          <p:nvSpPr>
            <p:cNvPr id="102" name="TextBox 101"/>
            <p:cNvSpPr txBox="1"/>
            <p:nvPr/>
          </p:nvSpPr>
          <p:spPr>
            <a:xfrm>
              <a:off x="-2" y="6695045"/>
              <a:ext cx="21401086" cy="536522"/>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Methodology</a:t>
              </a:r>
            </a:p>
          </p:txBody>
        </p:sp>
        <p:sp>
          <p:nvSpPr>
            <p:cNvPr id="109" name="TextBox 108"/>
            <p:cNvSpPr txBox="1"/>
            <p:nvPr/>
          </p:nvSpPr>
          <p:spPr>
            <a:xfrm>
              <a:off x="11904022" y="23158227"/>
              <a:ext cx="9509760" cy="536522"/>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Bibliography/ References</a:t>
              </a:r>
            </a:p>
          </p:txBody>
        </p:sp>
        <p:graphicFrame>
          <p:nvGraphicFramePr>
            <p:cNvPr id="11" name="Diagram 10"/>
            <p:cNvGraphicFramePr/>
            <p:nvPr>
              <p:extLst>
                <p:ext uri="{D42A27DB-BD31-4B8C-83A1-F6EECF244321}">
                  <p14:modId xmlns:p14="http://schemas.microsoft.com/office/powerpoint/2010/main" val="4185771053"/>
                </p:ext>
              </p:extLst>
            </p:nvPr>
          </p:nvGraphicFramePr>
          <p:xfrm>
            <a:off x="233749" y="16725284"/>
            <a:ext cx="6832997" cy="5845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7689794" y="14379128"/>
              <a:ext cx="7909169" cy="455018"/>
            </a:xfrm>
            <a:prstGeom prst="rect">
              <a:avLst/>
            </a:prstGeom>
            <a:noFill/>
          </p:spPr>
          <p:txBody>
            <a:bodyPr wrap="square" rtlCol="0">
              <a:spAutoFit/>
            </a:bodyPr>
            <a:lstStyle/>
            <a:p>
              <a:pPr algn="just"/>
              <a:r>
                <a:rPr lang="en-US" sz="3687" b="1" dirty="0">
                  <a:latin typeface="Times New Roman" panose="02020603050405020304" pitchFamily="18" charset="0"/>
                  <a:cs typeface="Times New Roman" panose="02020603050405020304" pitchFamily="18" charset="0"/>
                </a:rPr>
                <a:t>Satellite images of Gulf of Khambhat</a:t>
              </a:r>
            </a:p>
          </p:txBody>
        </p:sp>
        <p:sp>
          <p:nvSpPr>
            <p:cNvPr id="112" name="TextBox 111"/>
            <p:cNvSpPr txBox="1"/>
            <p:nvPr/>
          </p:nvSpPr>
          <p:spPr>
            <a:xfrm>
              <a:off x="8239277" y="21907776"/>
              <a:ext cx="5477621" cy="455018"/>
            </a:xfrm>
            <a:prstGeom prst="rect">
              <a:avLst/>
            </a:prstGeom>
            <a:noFill/>
          </p:spPr>
          <p:txBody>
            <a:bodyPr wrap="square" rtlCol="0">
              <a:spAutoFit/>
            </a:bodyPr>
            <a:lstStyle/>
            <a:p>
              <a:pPr algn="just"/>
              <a:r>
                <a:rPr lang="en-US" sz="3687" b="1" dirty="0">
                  <a:latin typeface="Times New Roman" panose="02020603050405020304" pitchFamily="18" charset="0"/>
                  <a:cs typeface="Times New Roman" panose="02020603050405020304" pitchFamily="18" charset="0"/>
                </a:rPr>
                <a:t>Area of Erosion and decomposition</a:t>
              </a:r>
            </a:p>
          </p:txBody>
        </p:sp>
        <p:graphicFrame>
          <p:nvGraphicFramePr>
            <p:cNvPr id="14" name="Diagram 13"/>
            <p:cNvGraphicFramePr/>
            <p:nvPr>
              <p:extLst>
                <p:ext uri="{D42A27DB-BD31-4B8C-83A1-F6EECF244321}">
                  <p14:modId xmlns:p14="http://schemas.microsoft.com/office/powerpoint/2010/main" val="3855803609"/>
                </p:ext>
              </p:extLst>
            </p:nvPr>
          </p:nvGraphicFramePr>
          <p:xfrm>
            <a:off x="630108" y="7050420"/>
            <a:ext cx="5946649" cy="89298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8" name="TextBox 117"/>
            <p:cNvSpPr txBox="1"/>
            <p:nvPr/>
          </p:nvSpPr>
          <p:spPr>
            <a:xfrm>
              <a:off x="12036498" y="23935058"/>
              <a:ext cx="9409639" cy="1629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n-US" sz="3687" b="1" dirty="0">
                  <a:solidFill>
                    <a:schemeClr val="tx1"/>
                  </a:solidFill>
                  <a:latin typeface="Times New Roman" panose="02020603050405020304" pitchFamily="18" charset="0"/>
                  <a:cs typeface="Times New Roman" panose="02020603050405020304" pitchFamily="18" charset="0"/>
                </a:rPr>
                <a:t>DSAS tool </a:t>
              </a:r>
              <a:r>
                <a:rPr lang="en-US" sz="3687" b="1" dirty="0">
                  <a:latin typeface="Times New Roman" panose="02020603050405020304" pitchFamily="18" charset="0"/>
                  <a:cs typeface="Times New Roman" panose="02020603050405020304" pitchFamily="18" charset="0"/>
                  <a:hlinkClick r:id="rId13"/>
                </a:rPr>
                <a:t>https://youtu.be/hYmNz9mkN2I</a:t>
              </a:r>
              <a:endParaRPr lang="en-US" sz="3687" b="1" dirty="0">
                <a:latin typeface="Times New Roman" panose="02020603050405020304" pitchFamily="18" charset="0"/>
                <a:cs typeface="Times New Roman" panose="02020603050405020304" pitchFamily="18" charset="0"/>
              </a:endParaRPr>
            </a:p>
            <a:p>
              <a:pPr algn="just"/>
              <a:r>
                <a:rPr lang="en-US" sz="3687" b="1" dirty="0">
                  <a:solidFill>
                    <a:schemeClr val="tx1"/>
                  </a:solidFill>
                  <a:latin typeface="Times New Roman" panose="02020603050405020304" pitchFamily="18" charset="0"/>
                  <a:cs typeface="Times New Roman" panose="02020603050405020304" pitchFamily="18" charset="0"/>
                </a:rPr>
                <a:t>ArcGIS</a:t>
              </a:r>
              <a:r>
                <a:rPr lang="en-US" sz="3687" b="1" dirty="0">
                  <a:latin typeface="Times New Roman" panose="02020603050405020304" pitchFamily="18" charset="0"/>
                  <a:cs typeface="Times New Roman" panose="02020603050405020304" pitchFamily="18" charset="0"/>
                </a:rPr>
                <a:t> </a:t>
              </a:r>
              <a:r>
                <a:rPr lang="en-US" sz="3687" b="1" dirty="0">
                  <a:latin typeface="Times New Roman" panose="02020603050405020304" pitchFamily="18" charset="0"/>
                  <a:cs typeface="Times New Roman" panose="02020603050405020304" pitchFamily="18" charset="0"/>
                  <a:hlinkClick r:id="rId14"/>
                </a:rPr>
                <a:t>https://youtu.be/BbUctneHfKc</a:t>
              </a:r>
              <a:endParaRPr lang="en-US" sz="3687" b="1" dirty="0">
                <a:latin typeface="Times New Roman" panose="02020603050405020304" pitchFamily="18" charset="0"/>
                <a:cs typeface="Times New Roman" panose="02020603050405020304" pitchFamily="18" charset="0"/>
              </a:endParaRPr>
            </a:p>
            <a:p>
              <a:pPr algn="just"/>
              <a:r>
                <a:rPr lang="en-US" sz="3687" b="1" dirty="0">
                  <a:solidFill>
                    <a:schemeClr val="tx1"/>
                  </a:solidFill>
                  <a:latin typeface="Times New Roman" panose="02020603050405020304" pitchFamily="18" charset="0"/>
                  <a:cs typeface="Times New Roman" panose="02020603050405020304" pitchFamily="18" charset="0"/>
                </a:rPr>
                <a:t>Band composite and Mosaic </a:t>
              </a:r>
              <a:r>
                <a:rPr lang="en-US" sz="3687" b="1" dirty="0">
                  <a:latin typeface="Times New Roman" panose="02020603050405020304" pitchFamily="18" charset="0"/>
                  <a:cs typeface="Times New Roman" panose="02020603050405020304" pitchFamily="18" charset="0"/>
                  <a:hlinkClick r:id="rId15"/>
                </a:rPr>
                <a:t>https://youtu.be/I5sa24JjC2A</a:t>
              </a:r>
              <a:endParaRPr lang="en-US" sz="3687" b="1" dirty="0">
                <a:latin typeface="Times New Roman" panose="02020603050405020304" pitchFamily="18" charset="0"/>
                <a:cs typeface="Times New Roman" panose="02020603050405020304" pitchFamily="18" charset="0"/>
              </a:endParaRPr>
            </a:p>
            <a:p>
              <a:pPr algn="just"/>
              <a:r>
                <a:rPr lang="en-US" sz="3687" b="1" dirty="0">
                  <a:solidFill>
                    <a:schemeClr val="tx1"/>
                  </a:solidFill>
                  <a:latin typeface="Times New Roman" panose="02020603050405020304" pitchFamily="18" charset="0"/>
                  <a:cs typeface="Times New Roman" panose="02020603050405020304" pitchFamily="18" charset="0"/>
                </a:rPr>
                <a:t>USGS Link </a:t>
              </a:r>
              <a:r>
                <a:rPr lang="en-US" sz="3687" b="1" dirty="0">
                  <a:latin typeface="Times New Roman" panose="02020603050405020304" pitchFamily="18" charset="0"/>
                  <a:cs typeface="Times New Roman" panose="02020603050405020304" pitchFamily="18" charset="0"/>
                  <a:hlinkClick r:id="rId16"/>
                </a:rPr>
                <a:t>https://earthexplorer.usgs.gov/</a:t>
              </a:r>
              <a:endParaRPr lang="en-US" sz="3687" b="1"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2" y="23158227"/>
              <a:ext cx="11904023" cy="536522"/>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Outcomes</a:t>
              </a:r>
            </a:p>
          </p:txBody>
        </p:sp>
        <p:sp>
          <p:nvSpPr>
            <p:cNvPr id="22" name="TextBox 21"/>
            <p:cNvSpPr txBox="1"/>
            <p:nvPr/>
          </p:nvSpPr>
          <p:spPr>
            <a:xfrm>
              <a:off x="10747657" y="2102269"/>
              <a:ext cx="10698480" cy="536522"/>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Objective</a:t>
              </a:r>
            </a:p>
          </p:txBody>
        </p:sp>
        <p:sp>
          <p:nvSpPr>
            <p:cNvPr id="23" name="TextBox 22"/>
            <p:cNvSpPr txBox="1"/>
            <p:nvPr/>
          </p:nvSpPr>
          <p:spPr>
            <a:xfrm>
              <a:off x="-25396" y="2102271"/>
              <a:ext cx="10789920" cy="536522"/>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Abstract</a:t>
              </a:r>
            </a:p>
          </p:txBody>
        </p:sp>
        <p:sp>
          <p:nvSpPr>
            <p:cNvPr id="24" name="TextBox 23"/>
            <p:cNvSpPr txBox="1"/>
            <p:nvPr/>
          </p:nvSpPr>
          <p:spPr>
            <a:xfrm>
              <a:off x="34008" y="2902437"/>
              <a:ext cx="10944080" cy="3194365"/>
            </a:xfrm>
            <a:prstGeom prst="rect">
              <a:avLst/>
            </a:prstGeom>
            <a:noFill/>
          </p:spPr>
          <p:txBody>
            <a:bodyPr wrap="square" rtlCol="0">
              <a:spAutoFit/>
            </a:bodyPr>
            <a:lstStyle/>
            <a:p>
              <a:pPr algn="just"/>
              <a:r>
                <a:rPr lang="en-US" sz="3687" b="1" i="1" dirty="0">
                  <a:latin typeface="Times New Roman" panose="02020603050405020304" pitchFamily="18" charset="0"/>
                  <a:cs typeface="Times New Roman" panose="02020603050405020304" pitchFamily="18" charset="0"/>
                </a:rPr>
                <a:t>Coastal phenomena are a significant cause for concern due to their impact on the morphology of shorelines. These changes can result in the transportation of sediment along the coast, making it crucial to identify areas and rates of erosion and deposition caused by wave action. This can be achieved by regularly monitoring the coastline through satellite surveillance. The aim of this study was to assess short-term shoreline modifications between 2011 to 2013 in the Gulf of Khambhat, using half-yearly periodic intervals. The research employed Remote Sensing datasets from USGS and conducted imagery analysis using ArcGIS and DSAS.</a:t>
              </a:r>
            </a:p>
          </p:txBody>
        </p:sp>
        <p:sp>
          <p:nvSpPr>
            <p:cNvPr id="26" name="TextBox 25"/>
            <p:cNvSpPr txBox="1"/>
            <p:nvPr/>
          </p:nvSpPr>
          <p:spPr>
            <a:xfrm>
              <a:off x="11251390" y="2969189"/>
              <a:ext cx="10194748" cy="2803030"/>
            </a:xfrm>
            <a:prstGeom prst="rect">
              <a:avLst/>
            </a:prstGeom>
            <a:noFill/>
          </p:spPr>
          <p:txBody>
            <a:bodyPr wrap="square" rtlCol="0">
              <a:spAutoFit/>
            </a:bodyPr>
            <a:lstStyle/>
            <a:p>
              <a:pPr algn="just"/>
              <a:r>
                <a:rPr lang="en-US" sz="3687" b="1" i="1" dirty="0">
                  <a:latin typeface="Times New Roman" panose="02020603050405020304" pitchFamily="18" charset="0"/>
                  <a:cs typeface="Times New Roman" panose="02020603050405020304" pitchFamily="18" charset="0"/>
                </a:rPr>
                <a:t>The region of interest selected for this project is Gulf of Khambhat shoreline of Gujarat, India. This shoreline is present in coastal region Saurashtra of Gujarat. The objective of the project is to calculate shoreline changes happened in various years and calculating area of erosion and deposition. This task has been performed for various years with a time gap of 1 year from 2011 to 2013.The satellite used for this purpose is LANDSAT-5 and LANDSAT-8.</a:t>
              </a:r>
            </a:p>
          </p:txBody>
        </p:sp>
      </p:grpSp>
      <p:cxnSp>
        <p:nvCxnSpPr>
          <p:cNvPr id="9" name="Straight Connector 8"/>
          <p:cNvCxnSpPr/>
          <p:nvPr/>
        </p:nvCxnSpPr>
        <p:spPr bwMode="auto">
          <a:xfrm>
            <a:off x="17071952" y="4796117"/>
            <a:ext cx="0" cy="5881181"/>
          </a:xfrm>
          <a:prstGeom prst="line">
            <a:avLst/>
          </a:prstGeom>
          <a:solidFill>
            <a:schemeClr val="bg1"/>
          </a:solidFill>
          <a:ln w="19685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17864776" y="34547337"/>
            <a:ext cx="0" cy="6902797"/>
          </a:xfrm>
          <a:prstGeom prst="line">
            <a:avLst/>
          </a:prstGeom>
          <a:solidFill>
            <a:schemeClr val="bg1"/>
          </a:solidFill>
          <a:ln w="190500" cap="flat" cmpd="sng" algn="ctr">
            <a:solidFill>
              <a:srgbClr val="0033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3AD76E95-E2D9-4361-A330-6B1D67C43FBD}"/>
              </a:ext>
            </a:extLst>
          </p:cNvPr>
          <p:cNvSpPr txBox="1"/>
          <p:nvPr/>
        </p:nvSpPr>
        <p:spPr>
          <a:xfrm>
            <a:off x="371512" y="41450134"/>
            <a:ext cx="32201857" cy="777906"/>
          </a:xfrm>
          <a:prstGeom prst="rect">
            <a:avLst/>
          </a:prstGeom>
          <a:solidFill>
            <a:srgbClr val="003366"/>
          </a:solidFill>
        </p:spPr>
        <p:txBody>
          <a:bodyPr wrap="square" rtlCol="0">
            <a:spAutoFit/>
          </a:bodyPr>
          <a:lstStyle/>
          <a:p>
            <a:r>
              <a:rPr lang="en-US" sz="4455" b="1" dirty="0">
                <a:solidFill>
                  <a:schemeClr val="bg1"/>
                </a:solidFill>
                <a:latin typeface="Times New Roman" panose="02020603050405020304" pitchFamily="18" charset="0"/>
                <a:cs typeface="Times New Roman" panose="02020603050405020304" pitchFamily="18" charset="0"/>
              </a:rPr>
              <a:t>Acknowledgement </a:t>
            </a:r>
          </a:p>
        </p:txBody>
      </p:sp>
      <p:sp>
        <p:nvSpPr>
          <p:cNvPr id="27" name="TextBox 26">
            <a:extLst>
              <a:ext uri="{FF2B5EF4-FFF2-40B4-BE49-F238E27FC236}">
                <a16:creationId xmlns:a16="http://schemas.microsoft.com/office/drawing/2014/main" id="{5B5FDE72-DBA0-43EA-8D27-0CAB78EDD159}"/>
              </a:ext>
            </a:extLst>
          </p:cNvPr>
          <p:cNvSpPr txBox="1"/>
          <p:nvPr/>
        </p:nvSpPr>
        <p:spPr>
          <a:xfrm>
            <a:off x="384473" y="42612466"/>
            <a:ext cx="32201857" cy="1227131"/>
          </a:xfrm>
          <a:prstGeom prst="rect">
            <a:avLst/>
          </a:prstGeom>
          <a:noFill/>
        </p:spPr>
        <p:txBody>
          <a:bodyPr wrap="square" rtlCol="0">
            <a:spAutoFit/>
          </a:bodyPr>
          <a:lstStyle/>
          <a:p>
            <a:pPr algn="just"/>
            <a:r>
              <a:rPr lang="en-US" sz="3687" b="1" i="1" dirty="0">
                <a:latin typeface="Times New Roman" panose="02020603050405020304" pitchFamily="18" charset="0"/>
                <a:cs typeface="Times New Roman" panose="02020603050405020304" pitchFamily="18" charset="0"/>
              </a:rPr>
              <a:t>We would like to express our deep gratitude to Professor Keval Jodhani and Professor Nitesh Gupta , for their patient guidance, enthusiastic encouragement, and</a:t>
            </a:r>
          </a:p>
          <a:p>
            <a:pPr algn="just"/>
            <a:r>
              <a:rPr lang="en-US" sz="3687" b="1" i="1" dirty="0">
                <a:latin typeface="Times New Roman" panose="02020603050405020304" pitchFamily="18" charset="0"/>
                <a:cs typeface="Times New Roman" panose="02020603050405020304" pitchFamily="18" charset="0"/>
              </a:rPr>
              <a:t>useful critiques of this work.</a:t>
            </a:r>
          </a:p>
        </p:txBody>
      </p:sp>
      <p:pic>
        <p:nvPicPr>
          <p:cNvPr id="28" name="Picture 27">
            <a:extLst>
              <a:ext uri="{FF2B5EF4-FFF2-40B4-BE49-F238E27FC236}">
                <a16:creationId xmlns:a16="http://schemas.microsoft.com/office/drawing/2014/main" id="{0B07D707-08C7-47A0-AEA6-46BFE2BACD07}"/>
              </a:ext>
            </a:extLst>
          </p:cNvPr>
          <p:cNvPicPr>
            <a:picLocks noChangeAspect="1"/>
          </p:cNvPicPr>
          <p:nvPr/>
        </p:nvPicPr>
        <p:blipFill>
          <a:blip r:embed="rId17"/>
          <a:stretch>
            <a:fillRect/>
          </a:stretch>
        </p:blipFill>
        <p:spPr>
          <a:xfrm>
            <a:off x="685198" y="1063838"/>
            <a:ext cx="4209677" cy="2250000"/>
          </a:xfrm>
          <a:prstGeom prst="rect">
            <a:avLst/>
          </a:prstGeom>
        </p:spPr>
      </p:pic>
      <p:pic>
        <p:nvPicPr>
          <p:cNvPr id="3" name="Picture 2">
            <a:extLst>
              <a:ext uri="{FF2B5EF4-FFF2-40B4-BE49-F238E27FC236}">
                <a16:creationId xmlns:a16="http://schemas.microsoft.com/office/drawing/2014/main" id="{659E21EF-ED4D-A179-BBDE-DFC07720B404}"/>
              </a:ext>
            </a:extLst>
          </p:cNvPr>
          <p:cNvPicPr>
            <a:picLocks noChangeAspect="1"/>
          </p:cNvPicPr>
          <p:nvPr/>
        </p:nvPicPr>
        <p:blipFill rotWithShape="1">
          <a:blip r:embed="rId18">
            <a:extLst>
              <a:ext uri="{28A0092B-C50C-407E-A947-70E740481C1C}">
                <a14:useLocalDpi xmlns:a14="http://schemas.microsoft.com/office/drawing/2010/main" val="0"/>
              </a:ext>
            </a:extLst>
          </a:blip>
          <a:srcRect l="43304" t="30332" r="22700" b="14178"/>
          <a:stretch/>
        </p:blipFill>
        <p:spPr bwMode="auto">
          <a:xfrm>
            <a:off x="24750234" y="25109351"/>
            <a:ext cx="7482968" cy="6870424"/>
          </a:xfrm>
          <a:prstGeom prst="rect">
            <a:avLst/>
          </a:prstGeom>
          <a:ln>
            <a:solidFill>
              <a:schemeClr val="tx1"/>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5E953D6C-1FE4-6354-31F7-07473BE72A72}"/>
              </a:ext>
            </a:extLst>
          </p:cNvPr>
          <p:cNvPicPr>
            <a:picLocks noChangeAspect="1"/>
          </p:cNvPicPr>
          <p:nvPr/>
        </p:nvPicPr>
        <p:blipFill rotWithShape="1">
          <a:blip r:embed="rId19">
            <a:extLst>
              <a:ext uri="{28A0092B-C50C-407E-A947-70E740481C1C}">
                <a14:useLocalDpi xmlns:a14="http://schemas.microsoft.com/office/drawing/2010/main" val="0"/>
              </a:ext>
            </a:extLst>
          </a:blip>
          <a:srcRect l="38998" t="19222" r="1137" b="23561"/>
          <a:stretch/>
        </p:blipFill>
        <p:spPr bwMode="auto">
          <a:xfrm>
            <a:off x="11540778" y="25144706"/>
            <a:ext cx="12647996" cy="6799713"/>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1E4FB3D-0094-9047-73A2-F080C7B014FD}"/>
              </a:ext>
            </a:extLst>
          </p:cNvPr>
          <p:cNvSpPr txBox="1"/>
          <p:nvPr/>
        </p:nvSpPr>
        <p:spPr>
          <a:xfrm>
            <a:off x="24188774" y="32702698"/>
            <a:ext cx="8246979" cy="659732"/>
          </a:xfrm>
          <a:prstGeom prst="rect">
            <a:avLst/>
          </a:prstGeom>
          <a:noFill/>
        </p:spPr>
        <p:txBody>
          <a:bodyPr wrap="square" rtlCol="0">
            <a:spAutoFit/>
          </a:bodyPr>
          <a:lstStyle/>
          <a:p>
            <a:pPr algn="just"/>
            <a:r>
              <a:rPr lang="en-US" sz="3687" b="1" dirty="0">
                <a:latin typeface="Times New Roman" panose="02020603050405020304" pitchFamily="18" charset="0"/>
                <a:cs typeface="Times New Roman" panose="02020603050405020304" pitchFamily="18" charset="0"/>
              </a:rPr>
              <a:t>Rate of Shoreline Change using DSAS</a:t>
            </a:r>
          </a:p>
        </p:txBody>
      </p:sp>
      <p:pic>
        <p:nvPicPr>
          <p:cNvPr id="7" name="Picture 6">
            <a:extLst>
              <a:ext uri="{FF2B5EF4-FFF2-40B4-BE49-F238E27FC236}">
                <a16:creationId xmlns:a16="http://schemas.microsoft.com/office/drawing/2014/main" id="{D8D16E0F-53C6-5851-944F-71DE854EB192}"/>
              </a:ext>
            </a:extLst>
          </p:cNvPr>
          <p:cNvPicPr>
            <a:picLocks noChangeAspect="1"/>
          </p:cNvPicPr>
          <p:nvPr/>
        </p:nvPicPr>
        <p:blipFill rotWithShape="1">
          <a:blip r:embed="rId20">
            <a:extLst>
              <a:ext uri="{28A0092B-C50C-407E-A947-70E740481C1C}">
                <a14:useLocalDpi xmlns:a14="http://schemas.microsoft.com/office/drawing/2010/main" val="0"/>
              </a:ext>
            </a:extLst>
          </a:blip>
          <a:srcRect l="34168" t="22927" r="30867" b="19401"/>
          <a:stretch/>
        </p:blipFill>
        <p:spPr bwMode="auto">
          <a:xfrm>
            <a:off x="21770857" y="11839628"/>
            <a:ext cx="10473872" cy="9716280"/>
          </a:xfrm>
          <a:prstGeom prst="rect">
            <a:avLst/>
          </a:prstGeom>
          <a:ln>
            <a:solidFill>
              <a:schemeClr val="tx1"/>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17A9623-3FC0-51B1-F79D-9D8D62F01B75}"/>
              </a:ext>
            </a:extLst>
          </p:cNvPr>
          <p:cNvPicPr>
            <a:picLocks noChangeAspect="1"/>
          </p:cNvPicPr>
          <p:nvPr/>
        </p:nvPicPr>
        <p:blipFill rotWithShape="1">
          <a:blip r:embed="rId21">
            <a:extLst>
              <a:ext uri="{28A0092B-C50C-407E-A947-70E740481C1C}">
                <a14:useLocalDpi xmlns:a14="http://schemas.microsoft.com/office/drawing/2010/main" val="0"/>
              </a:ext>
            </a:extLst>
          </a:blip>
          <a:srcRect l="28959" t="22764" r="28570" b="6911"/>
          <a:stretch/>
        </p:blipFill>
        <p:spPr>
          <a:xfrm>
            <a:off x="11253051" y="11852349"/>
            <a:ext cx="9320949" cy="9646419"/>
          </a:xfrm>
          <a:prstGeom prst="rect">
            <a:avLst/>
          </a:prstGeom>
        </p:spPr>
      </p:pic>
      <p:sp>
        <p:nvSpPr>
          <p:cNvPr id="13" name="TextBox 12">
            <a:extLst>
              <a:ext uri="{FF2B5EF4-FFF2-40B4-BE49-F238E27FC236}">
                <a16:creationId xmlns:a16="http://schemas.microsoft.com/office/drawing/2014/main" id="{980F8A06-D557-6404-9150-754D4692789D}"/>
              </a:ext>
            </a:extLst>
          </p:cNvPr>
          <p:cNvSpPr txBox="1"/>
          <p:nvPr/>
        </p:nvSpPr>
        <p:spPr>
          <a:xfrm>
            <a:off x="21770857" y="21826752"/>
            <a:ext cx="11907861" cy="659733"/>
          </a:xfrm>
          <a:prstGeom prst="rect">
            <a:avLst/>
          </a:prstGeom>
          <a:noFill/>
        </p:spPr>
        <p:txBody>
          <a:bodyPr wrap="square" rtlCol="0">
            <a:spAutoFit/>
          </a:bodyPr>
          <a:lstStyle/>
          <a:p>
            <a:pPr algn="just"/>
            <a:r>
              <a:rPr lang="en-US" sz="3687" b="1" dirty="0">
                <a:latin typeface="Times New Roman" panose="02020603050405020304" pitchFamily="18" charset="0"/>
                <a:cs typeface="Times New Roman" panose="02020603050405020304" pitchFamily="18" charset="0"/>
              </a:rPr>
              <a:t>Polyline shapefiles of shorelines of different years</a:t>
            </a:r>
          </a:p>
        </p:txBody>
      </p:sp>
      <p:graphicFrame>
        <p:nvGraphicFramePr>
          <p:cNvPr id="20" name="Table 19">
            <a:extLst>
              <a:ext uri="{FF2B5EF4-FFF2-40B4-BE49-F238E27FC236}">
                <a16:creationId xmlns:a16="http://schemas.microsoft.com/office/drawing/2014/main" id="{1FDA5570-B776-909D-9D67-786A19A8AB9D}"/>
              </a:ext>
            </a:extLst>
          </p:cNvPr>
          <p:cNvGraphicFramePr>
            <a:graphicFrameLocks noGrp="1"/>
          </p:cNvGraphicFramePr>
          <p:nvPr>
            <p:extLst>
              <p:ext uri="{D42A27DB-BD31-4B8C-83A1-F6EECF244321}">
                <p14:modId xmlns:p14="http://schemas.microsoft.com/office/powerpoint/2010/main" val="3765647503"/>
              </p:ext>
            </p:extLst>
          </p:nvPr>
        </p:nvGraphicFramePr>
        <p:xfrm>
          <a:off x="2244114" y="36596879"/>
          <a:ext cx="12809503" cy="3865538"/>
        </p:xfrm>
        <a:graphic>
          <a:graphicData uri="http://schemas.openxmlformats.org/drawingml/2006/table">
            <a:tbl>
              <a:tblPr firstRow="1" firstCol="1" bandRow="1">
                <a:tableStyleId>{5C22544A-7EE6-4342-B048-85BDC9FD1C3A}</a:tableStyleId>
              </a:tblPr>
              <a:tblGrid>
                <a:gridCol w="3417413">
                  <a:extLst>
                    <a:ext uri="{9D8B030D-6E8A-4147-A177-3AD203B41FA5}">
                      <a16:colId xmlns:a16="http://schemas.microsoft.com/office/drawing/2014/main" val="2201484559"/>
                    </a:ext>
                  </a:extLst>
                </a:gridCol>
                <a:gridCol w="5122256">
                  <a:extLst>
                    <a:ext uri="{9D8B030D-6E8A-4147-A177-3AD203B41FA5}">
                      <a16:colId xmlns:a16="http://schemas.microsoft.com/office/drawing/2014/main" val="1999360112"/>
                    </a:ext>
                  </a:extLst>
                </a:gridCol>
                <a:gridCol w="4269834">
                  <a:extLst>
                    <a:ext uri="{9D8B030D-6E8A-4147-A177-3AD203B41FA5}">
                      <a16:colId xmlns:a16="http://schemas.microsoft.com/office/drawing/2014/main" val="2013737166"/>
                    </a:ext>
                  </a:extLst>
                </a:gridCol>
              </a:tblGrid>
              <a:tr h="955921">
                <a:tc>
                  <a:txBody>
                    <a:bodyPr/>
                    <a:lstStyle/>
                    <a:p>
                      <a:pPr algn="ctr">
                        <a:lnSpc>
                          <a:spcPct val="107000"/>
                        </a:lnSpc>
                        <a:spcAft>
                          <a:spcPts val="800"/>
                        </a:spcAft>
                      </a:pPr>
                      <a:r>
                        <a:rPr lang="en-IN" sz="2800" kern="100" dirty="0">
                          <a:solidFill>
                            <a:schemeClr val="tx1"/>
                          </a:solidFill>
                          <a:effectLst/>
                        </a:rPr>
                        <a:t>DATE</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dirty="0">
                          <a:solidFill>
                            <a:schemeClr val="tx1"/>
                          </a:solidFill>
                          <a:effectLst/>
                        </a:rPr>
                        <a:t>AREA OF EROSION (km2 )</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a:solidFill>
                            <a:schemeClr val="tx1"/>
                          </a:solidFill>
                          <a:effectLst/>
                        </a:rPr>
                        <a:t>AREA OF DEPOSITION (km2 )</a:t>
                      </a:r>
                      <a:endParaRPr lang="en-IN" sz="2800" kern="10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865065810"/>
                  </a:ext>
                </a:extLst>
              </a:tr>
              <a:tr h="955921">
                <a:tc>
                  <a:txBody>
                    <a:bodyPr/>
                    <a:lstStyle/>
                    <a:p>
                      <a:pPr algn="ctr">
                        <a:lnSpc>
                          <a:spcPct val="107000"/>
                        </a:lnSpc>
                        <a:spcAft>
                          <a:spcPts val="800"/>
                        </a:spcAft>
                      </a:pPr>
                      <a:r>
                        <a:rPr lang="en-IN" sz="2800" kern="100" dirty="0">
                          <a:solidFill>
                            <a:schemeClr val="tx1"/>
                          </a:solidFill>
                          <a:effectLst/>
                        </a:rPr>
                        <a:t>30/1/11-14/11/11</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dirty="0">
                          <a:solidFill>
                            <a:schemeClr val="tx1"/>
                          </a:solidFill>
                          <a:effectLst/>
                        </a:rPr>
                        <a:t>596.62</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a:solidFill>
                            <a:schemeClr val="tx1"/>
                          </a:solidFill>
                          <a:effectLst/>
                        </a:rPr>
                        <a:t>84.71</a:t>
                      </a:r>
                      <a:endParaRPr lang="en-IN" sz="2800" kern="10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621447645"/>
                  </a:ext>
                </a:extLst>
              </a:tr>
              <a:tr h="997775">
                <a:tc>
                  <a:txBody>
                    <a:bodyPr/>
                    <a:lstStyle/>
                    <a:p>
                      <a:pPr algn="ctr">
                        <a:lnSpc>
                          <a:spcPct val="107000"/>
                        </a:lnSpc>
                        <a:spcAft>
                          <a:spcPts val="800"/>
                        </a:spcAft>
                      </a:pPr>
                      <a:r>
                        <a:rPr lang="en-IN" sz="2800" kern="100">
                          <a:solidFill>
                            <a:schemeClr val="tx1"/>
                          </a:solidFill>
                          <a:effectLst/>
                        </a:rPr>
                        <a:t>14/11/11- 25/04/13</a:t>
                      </a:r>
                      <a:endParaRPr lang="en-IN" sz="2800" kern="10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dirty="0">
                          <a:solidFill>
                            <a:schemeClr val="tx1"/>
                          </a:solidFill>
                          <a:effectLst/>
                        </a:rPr>
                        <a:t>59.58</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dirty="0">
                          <a:solidFill>
                            <a:schemeClr val="tx1"/>
                          </a:solidFill>
                          <a:effectLst/>
                        </a:rPr>
                        <a:t>599.01</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491580247"/>
                  </a:ext>
                </a:extLst>
              </a:tr>
              <a:tr h="955921">
                <a:tc>
                  <a:txBody>
                    <a:bodyPr/>
                    <a:lstStyle/>
                    <a:p>
                      <a:pPr algn="ctr">
                        <a:lnSpc>
                          <a:spcPct val="107000"/>
                        </a:lnSpc>
                        <a:spcAft>
                          <a:spcPts val="800"/>
                        </a:spcAft>
                      </a:pPr>
                      <a:r>
                        <a:rPr lang="en-IN" sz="2800" kern="100" dirty="0">
                          <a:solidFill>
                            <a:schemeClr val="tx1"/>
                          </a:solidFill>
                          <a:effectLst/>
                        </a:rPr>
                        <a:t>30/01/11-25/04/13</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a:solidFill>
                            <a:schemeClr val="tx1"/>
                          </a:solidFill>
                          <a:effectLst/>
                        </a:rPr>
                        <a:t>300.97</a:t>
                      </a:r>
                      <a:endParaRPr lang="en-IN" sz="2800" kern="10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gn="ctr">
                        <a:lnSpc>
                          <a:spcPct val="107000"/>
                        </a:lnSpc>
                        <a:spcAft>
                          <a:spcPts val="800"/>
                        </a:spcAft>
                      </a:pPr>
                      <a:r>
                        <a:rPr lang="en-IN" sz="2800" kern="100" dirty="0">
                          <a:solidFill>
                            <a:schemeClr val="tx1"/>
                          </a:solidFill>
                          <a:effectLst/>
                        </a:rPr>
                        <a:t>312.72</a:t>
                      </a:r>
                      <a:endParaRPr lang="en-IN" sz="2800" kern="100" dirty="0">
                        <a:solidFill>
                          <a:schemeClr val="tx1"/>
                        </a:solidFill>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802708546"/>
                  </a:ext>
                </a:extLst>
              </a:tr>
            </a:tbl>
          </a:graphicData>
        </a:graphic>
      </p:graphicFrame>
      <p:pic>
        <p:nvPicPr>
          <p:cNvPr id="2051" name="Picture 3">
            <a:extLst>
              <a:ext uri="{FF2B5EF4-FFF2-40B4-BE49-F238E27FC236}">
                <a16:creationId xmlns:a16="http://schemas.microsoft.com/office/drawing/2014/main" id="{93FCB3C7-2F45-08FD-9D9F-B1494023889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740013" y="38942247"/>
            <a:ext cx="3667900" cy="134820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E81E6A06-5163-5EFE-61B4-968FAD9596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345502" y="38079121"/>
            <a:ext cx="2934409" cy="293440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igital Shoreline Analysis System (DSAS) | U.S. Geological Survey">
            <a:extLst>
              <a:ext uri="{FF2B5EF4-FFF2-40B4-BE49-F238E27FC236}">
                <a16:creationId xmlns:a16="http://schemas.microsoft.com/office/drawing/2014/main" id="{D39CEBA0-1521-6643-7ACE-40928E9EE61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53747" y="38942247"/>
            <a:ext cx="6491755" cy="1133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efault Design">
  <a:themeElements>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952750" rtl="0" eaLnBrk="1" fontAlgn="base" latinLnBrk="0" hangingPunct="1">
          <a:lnSpc>
            <a:spcPct val="100000"/>
          </a:lnSpc>
          <a:spcBef>
            <a:spcPct val="0"/>
          </a:spcBef>
          <a:spcAft>
            <a:spcPct val="0"/>
          </a:spcAft>
          <a:buClrTx/>
          <a:buSzTx/>
          <a:buFontTx/>
          <a:buNone/>
          <a:tabLst/>
          <a:defRPr kumimoji="0" lang="en-US" altLang="en-US" sz="5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952750" rtl="0" eaLnBrk="1" fontAlgn="base" latinLnBrk="0" hangingPunct="1">
          <a:lnSpc>
            <a:spcPct val="100000"/>
          </a:lnSpc>
          <a:spcBef>
            <a:spcPct val="0"/>
          </a:spcBef>
          <a:spcAft>
            <a:spcPct val="0"/>
          </a:spcAft>
          <a:buClrTx/>
          <a:buSzTx/>
          <a:buFontTx/>
          <a:buNone/>
          <a:tabLst/>
          <a:defRPr kumimoji="0" lang="en-US" altLang="en-US" sz="5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13932</TotalTime>
  <Words>373</Words>
  <Application>Microsoft Macintosh PowerPoint</Application>
  <PresentationFormat>Custom</PresentationFormat>
  <Paragraphs>43</Paragraphs>
  <Slides>1</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6" baseType="lpstr">
      <vt:lpstr>Arial</vt:lpstr>
      <vt:lpstr>Calibri</vt:lpstr>
      <vt:lpstr>Times New Roman</vt:lpstr>
      <vt:lpstr>Default Design</vt:lpstr>
      <vt:lpstr>CorelDRAW</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70x100 cm vertical poster template</dc:title>
  <dc:creator>Ethan Shulda</dc:creator>
  <dc:description>©MegaPrint Inc. 2009</dc:description>
  <cp:lastModifiedBy>Dhyan Patel</cp:lastModifiedBy>
  <cp:revision>127</cp:revision>
  <dcterms:created xsi:type="dcterms:W3CDTF">2008-12-04T00:20:37Z</dcterms:created>
  <dcterms:modified xsi:type="dcterms:W3CDTF">2023-04-25T16:31:01Z</dcterms:modified>
</cp:coreProperties>
</file>